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Lst>
  <p:notesMasterIdLst>
    <p:notesMasterId r:id="rId68"/>
  </p:notesMasterIdLst>
  <p:sldIdLst>
    <p:sldId id="256" r:id="rId3"/>
    <p:sldId id="257" r:id="rId4"/>
    <p:sldId id="336"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Lst>
  <p:sldSz cx="9144000" cy="5143500" type="screen16x9"/>
  <p:notesSz cx="6858000" cy="9144000"/>
  <p:embeddedFontLst>
    <p:embeddedFont>
      <p:font typeface="Arial Black" panose="020B0604020202020204" pitchFamily="34" charset="0"/>
      <p:bold r:id="rId69"/>
      <p:italic r:id="rId70"/>
    </p:embeddedFont>
    <p:embeddedFont>
      <p:font typeface="Helvetica" pitchFamily="2" charset="0"/>
      <p:regular r:id="rId71"/>
      <p:bold r:id="rId72"/>
      <p:italic r:id="rId73"/>
      <p:boldItalic r:id="rId74"/>
    </p:embeddedFont>
    <p:embeddedFont>
      <p:font typeface="Helvetica Neue" panose="02000503000000020004" pitchFamily="2" charset="0"/>
      <p:regular r:id="rId75"/>
      <p:bold r:id="rId76"/>
      <p:italic r:id="rId77"/>
      <p:boldItalic r:id="rId78"/>
    </p:embeddedFont>
    <p:embeddedFont>
      <p:font typeface="Merriweather Sans" pitchFamily="2" charset="77"/>
      <p:regular r:id="rId79"/>
      <p:bold r:id="rId80"/>
      <p:italic r:id="rId81"/>
      <p:boldItalic r:id="rId82"/>
    </p:embeddedFont>
    <p:embeddedFont>
      <p:font typeface="Noto Sans Symbols" panose="020F050202020403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da Akbulu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B4F"/>
    <a:srgbClr val="FFF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82BDAD-2DDB-4704-961E-87EEFEC184DB}">
  <a:tblStyle styleId="{5382BDAD-2DDB-4704-961E-87EEFEC184D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C8C53FF-A5F5-4F57-802E-BBF2F877F338}" styleName="Table_1">
    <a:wholeTbl>
      <a:tcTxStyle b="off" i="off">
        <a:font>
          <a:latin typeface="Arial"/>
          <a:ea typeface="Arial"/>
          <a:cs typeface="Arial"/>
        </a:font>
        <a:srgbClr val="0A1F24"/>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F9862D8-0F8B-4A9D-B05B-1E598579F37E}"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p:restoredTop sz="85986"/>
  </p:normalViewPr>
  <p:slideViewPr>
    <p:cSldViewPr snapToGrid="0">
      <p:cViewPr varScale="1">
        <p:scale>
          <a:sx n="140" d="100"/>
          <a:sy n="140" d="100"/>
        </p:scale>
        <p:origin x="1232"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font" Target="fonts/font14.fntdata"/><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r" rtl="1">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d0ea97a817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3d0ea97a817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Google Shape;6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4" name="Google Shape;68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3d79544da5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1" name="Google Shape;701;g3d79544da53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d79544da53_1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g3d79544da53_1_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3d79544da53_1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g3d79544da53_1_6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d79544da53_1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3d79544da53_1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3d79544da53_1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5" name="Google Shape;725;g3d79544da53_1_6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3bc3b7dc1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3bc3b7dc1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3d79544da53_1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g3d79544da53_1_6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d79544da53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9" name="Google Shape;849;g3d79544da53_1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d79544da53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g3d79544da53_1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d79544da53_1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g3d79544da53_1_2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d79544da53_1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6" name="Google Shape;866;g3d79544da53_1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d79544da53_1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2" name="Google Shape;872;g3d79544da53_1_2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d79544da53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g3d79544da53_1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3d79544da53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5" name="Google Shape;885;g3d79544da53_1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d79544da53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1" name="Google Shape;891;g3d79544da53_1_2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3d79544da53_1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7" name="Google Shape;897;g3d79544da53_1_2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1" name="Google Shape;5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d79544da53_1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3" name="Google Shape;903;g3d79544da53_1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3d79544da53_1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9" name="Google Shape;909;g3d79544da53_1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3d79544da53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6" name="Google Shape;916;g3d79544da53_1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3d79544da53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g3d79544da53_1_3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3d79544da53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g3d79544da53_1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d79544da53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g3d79544da53_1_3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3d79544da53_1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g3d79544da53_1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d79544da53_1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Google Shape;997;g3d79544da53_1_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3d79544da53_1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3" name="Google Shape;1003;g3d79544da53_1_4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d79544da53_1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9" name="Google Shape;1009;g3d79544da53_1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3d79544da53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g3d79544da53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3d79544da53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6" name="Google Shape;1016;g3d79544da53_1_4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3d79544da53_1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9" name="Google Shape;1029;g3d79544da53_1_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3d79544da53_1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6" name="Google Shape;1036;g3d79544da53_1_4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3d79544da53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g3d79544da53_1_4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3d79544da53_1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1" name="Google Shape;1051;g3d79544da53_1_4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d79544da53_1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8" name="Google Shape;1058;g3d79544da53_1_4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3d79544da53_1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5" name="Google Shape;1065;g3d79544da53_1_4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3d79544da53_1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2" name="Google Shape;1072;g3d79544da53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d79544da53_1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g3d79544da53_1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3d79544da53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5" name="Google Shape;1085;g3d79544da53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3c69b2fca8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3c69b2fca8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r" rtl="1">
              <a:lnSpc>
                <a:spcPct val="100000"/>
              </a:lnSpc>
              <a:spcBef>
                <a:spcPts val="0"/>
              </a:spcBef>
              <a:spcAft>
                <a:spcPts val="0"/>
              </a:spcAft>
              <a:buClr>
                <a:srgbClr val="000000"/>
              </a:buClr>
              <a:buSzPts val="1100"/>
              <a:buFont typeface="Arial"/>
              <a:buChar char="●"/>
            </a:pPr>
            <a:r>
              <a:rPr lang="ar-EG" dirty="0"/>
              <a:t>نص واحد – لغات عديدة: نظام كتابة واحد يُستخدم لتمثيل لغات منطوقة متعددة.</a:t>
            </a:r>
          </a:p>
          <a:p>
            <a:pPr marL="457200" marR="0" lvl="0" indent="-298450" algn="r" rtl="1">
              <a:lnSpc>
                <a:spcPct val="100000"/>
              </a:lnSpc>
              <a:spcBef>
                <a:spcPts val="0"/>
              </a:spcBef>
              <a:spcAft>
                <a:spcPts val="0"/>
              </a:spcAft>
              <a:buClr>
                <a:srgbClr val="000000"/>
              </a:buClr>
              <a:buSzPts val="1100"/>
              <a:buFont typeface="Arial"/>
              <a:buChar char="●"/>
            </a:pPr>
            <a:r>
              <a:rPr lang="ar-EG" dirty="0"/>
              <a:t>لغة واحدة – نصوص عديدة: لغة منطوقة واحدة مكتوبة بنصوص مختلفة عبر المناطق والمجتمعات.</a:t>
            </a:r>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3d79544da53_1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2" name="Google Shape;1092;g3d79544da53_1_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3d79544da53_1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9" name="Google Shape;1099;g3d79544da53_1_5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3d79544da53_1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6" name="Google Shape;1106;g3d79544da53_1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3d79544da53_1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2" name="Google Shape;1112;g3d79544da53_1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3d79544da53_1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8" name="Google Shape;1118;g3d79544da53_1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3d79544da53_1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3d79544da53_1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3d79544da53_1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3d79544da53_1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3d79544da53_1_5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6" name="Google Shape;1136;g3d79544da53_1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3d79544da53_1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3d79544da53_1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r" rtl="1">
              <a:spcBef>
                <a:spcPts val="0"/>
              </a:spcBef>
              <a:spcAft>
                <a:spcPts val="0"/>
              </a:spcAft>
              <a:buNone/>
            </a:pPr>
            <a:r>
              <a:rPr lang="en-US" dirty="0" err="1">
                <a:solidFill>
                  <a:schemeClr val="dk1"/>
                </a:solidFill>
              </a:rPr>
              <a:t>ext-intl</a:t>
            </a:r>
            <a:r>
              <a:rPr lang="ar-EG" dirty="0">
                <a:solidFill>
                  <a:schemeClr val="dk1"/>
                </a:solidFill>
              </a:rPr>
              <a:t> تساعد </a:t>
            </a:r>
            <a:r>
              <a:rPr lang="en-US" dirty="0">
                <a:solidFill>
                  <a:schemeClr val="dk1"/>
                </a:solidFill>
              </a:rPr>
              <a:t>PHP</a:t>
            </a:r>
            <a:r>
              <a:rPr lang="ar-EG" dirty="0">
                <a:solidFill>
                  <a:schemeClr val="dk1"/>
                </a:solidFill>
              </a:rPr>
              <a:t> على التعامل بشكل صحيح مع نص </a:t>
            </a:r>
            <a:r>
              <a:rPr lang="en-US" dirty="0">
                <a:solidFill>
                  <a:schemeClr val="dk1"/>
                </a:solidFill>
              </a:rPr>
              <a:t>Unicode</a:t>
            </a:r>
            <a:r>
              <a:rPr lang="ar-EG" dirty="0">
                <a:solidFill>
                  <a:schemeClr val="dk1"/>
                </a:solidFill>
              </a:rPr>
              <a:t> وأسماء النطاقات المدولة (</a:t>
            </a:r>
            <a:r>
              <a:rPr lang="en-US" dirty="0">
                <a:solidFill>
                  <a:schemeClr val="dk1"/>
                </a:solidFill>
              </a:rPr>
              <a:t>IDN</a:t>
            </a:r>
            <a:r>
              <a:rPr lang="ar-EG" dirty="0">
                <a:solidFill>
                  <a:schemeClr val="dk1"/>
                </a:solidFill>
              </a:rPr>
              <a:t>). يستخدم </a:t>
            </a:r>
            <a:r>
              <a:rPr lang="en-US" dirty="0">
                <a:solidFill>
                  <a:schemeClr val="dk1"/>
                </a:solidFill>
              </a:rPr>
              <a:t>SQLite</a:t>
            </a:r>
            <a:r>
              <a:rPr lang="ar-EG" dirty="0">
                <a:solidFill>
                  <a:schemeClr val="dk1"/>
                </a:solidFill>
              </a:rPr>
              <a:t> دائمًا </a:t>
            </a:r>
            <a:r>
              <a:rPr lang="en-US" dirty="0">
                <a:solidFill>
                  <a:schemeClr val="dk1"/>
                </a:solidFill>
              </a:rPr>
              <a:t>UTF-8</a:t>
            </a:r>
            <a:r>
              <a:rPr lang="ar-EG" dirty="0">
                <a:solidFill>
                  <a:schemeClr val="dk1"/>
                </a:solidFill>
              </a:rPr>
              <a:t>، ولا يتطلب أي تكوين لمجموعة الأحرف.</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3d79544da5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3d79544da5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3c69b2fca8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3c69b2fca8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r" rtl="1">
              <a:lnSpc>
                <a:spcPct val="100000"/>
              </a:lnSpc>
              <a:spcBef>
                <a:spcPts val="0"/>
              </a:spcBef>
              <a:spcAft>
                <a:spcPts val="0"/>
              </a:spcAft>
              <a:buClr>
                <a:srgbClr val="000000"/>
              </a:buClr>
              <a:buSzPts val="1100"/>
              <a:buFont typeface="Arial"/>
              <a:buChar char="●"/>
            </a:pPr>
            <a:r>
              <a:rPr lang="ar-EG"/>
              <a:t>نص واحد – لغات عديدة: نظام كتابة واحد يُستخدم لتمثيل لغات منطوقة متعددة.</a:t>
            </a:r>
          </a:p>
          <a:p>
            <a:pPr marL="457200" marR="0" lvl="0" indent="-298450" algn="r" rtl="1">
              <a:lnSpc>
                <a:spcPct val="100000"/>
              </a:lnSpc>
              <a:spcBef>
                <a:spcPts val="0"/>
              </a:spcBef>
              <a:spcAft>
                <a:spcPts val="0"/>
              </a:spcAft>
              <a:buClr>
                <a:srgbClr val="000000"/>
              </a:buClr>
              <a:buSzPts val="1100"/>
              <a:buFont typeface="Arial"/>
              <a:buChar char="●"/>
            </a:pPr>
            <a:r>
              <a:rPr lang="ar-EG"/>
              <a:t>لغة واحدة – نصوص عديدة: لغة منطوقة واحدة مكتوبة بنصوص مختلفة عبر المناطق والمجتمعات.</a:t>
            </a: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d79544da53_1_5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5" name="Google Shape;1155;g3d79544da53_1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3d79544da53_1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3d79544da53_1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3d79544da53_1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3d79544da53_1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3d79544da53_1_5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3" name="Google Shape;1173;g3d79544da53_1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3d79544da53_1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9" name="Google Shape;1179;g3d79544da53_1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5" name="Google Shape;118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100"/>
              <a:buNone/>
            </a:pPr>
            <a:r>
              <a:rPr lang="ar-EG" sz="1200"/>
              <a:t>نطاقات </a:t>
            </a:r>
            <a:r>
              <a:rPr lang="en-US" sz="1200"/>
              <a:t>gTLD</a:t>
            </a:r>
            <a:r>
              <a:rPr lang="ar-EG" sz="1200"/>
              <a:t>، نطاقات </a:t>
            </a:r>
            <a:r>
              <a:rPr lang="en-US" sz="1200"/>
              <a:t>ccTLD</a:t>
            </a:r>
            <a:r>
              <a:rPr lang="ar-EG" sz="1200"/>
              <a:t>، نطاقات </a:t>
            </a:r>
            <a:r>
              <a:rPr lang="en-US" sz="1200"/>
              <a:t>IDN gTLD</a:t>
            </a:r>
            <a:r>
              <a:rPr lang="ar-EG" sz="1200"/>
              <a:t>، نطاقات </a:t>
            </a:r>
            <a:r>
              <a:rPr lang="en-US" sz="1200"/>
              <a:t>IDN ccTLD</a:t>
            </a:r>
          </a:p>
          <a:p>
            <a:pPr marL="0" lvl="0" indent="0" algn="l" rtl="0">
              <a:lnSpc>
                <a:spcPct val="100000"/>
              </a:lnSpc>
              <a:spcBef>
                <a:spcPts val="0"/>
              </a:spcBef>
              <a:spcAft>
                <a:spcPts val="0"/>
              </a:spcAft>
              <a:buSzPts val="1100"/>
              <a:buNone/>
            </a:pPr>
            <a:endParaRPr sz="1200"/>
          </a:p>
          <a:p>
            <a:pPr marL="0" lvl="0" indent="0" algn="r" rtl="1">
              <a:lnSpc>
                <a:spcPct val="115000"/>
              </a:lnSpc>
              <a:spcBef>
                <a:spcPts val="0"/>
              </a:spcBef>
              <a:spcAft>
                <a:spcPts val="0"/>
              </a:spcAft>
              <a:buNone/>
            </a:pPr>
            <a:r>
              <a:rPr lang="en-US" sz="1200" b="1">
                <a:solidFill>
                  <a:schemeClr val="dk1"/>
                </a:solidFill>
                <a:latin typeface="Helvetica Neue"/>
                <a:ea typeface="Helvetica Neue"/>
                <a:cs typeface="Helvetica Neue"/>
                <a:sym typeface="Helvetica Neue"/>
              </a:rPr>
              <a:t> ***</a:t>
            </a:r>
            <a:r>
              <a:rPr lang="ar-EG" sz="1200" b="1" i="1">
                <a:solidFill>
                  <a:schemeClr val="dk1"/>
                </a:solidFill>
                <a:latin typeface="Helvetica Neue"/>
                <a:ea typeface="Helvetica Neue"/>
                <a:cs typeface="Helvetica Neue"/>
                <a:sym typeface="Helvetica Neue"/>
              </a:rPr>
              <a:t>حتى الآن، تم تفويض 151 نطاقًا من نطاقات المستوى الأعلى (</a:t>
            </a:r>
            <a:r>
              <a:rPr lang="en-US" sz="1200" b="1" i="1">
                <a:solidFill>
                  <a:schemeClr val="dk1"/>
                </a:solidFill>
                <a:latin typeface="Helvetica Neue"/>
                <a:ea typeface="Helvetica Neue"/>
                <a:cs typeface="Helvetica Neue"/>
                <a:sym typeface="Helvetica Neue"/>
              </a:rPr>
              <a:t>TLD</a:t>
            </a:r>
            <a:r>
              <a:rPr lang="ar-EG" sz="1200" b="1" i="1">
                <a:solidFill>
                  <a:schemeClr val="dk1"/>
                </a:solidFill>
                <a:latin typeface="Helvetica Neue"/>
                <a:ea typeface="Helvetica Neue"/>
                <a:cs typeface="Helvetica Neue"/>
                <a:sym typeface="Helvetica Neue"/>
              </a:rPr>
              <a:t>) لأسماء النطاقات المدولة في 37 لغة مكتوبة بـ 23 نصًا.</a:t>
            </a:r>
            <a:r>
              <a:rPr lang="ar-EG" sz="1200" b="1">
                <a:solidFill>
                  <a:schemeClr val="dk1"/>
                </a:solidFill>
                <a:latin typeface="Helvetica Neue"/>
                <a:ea typeface="Helvetica Neue"/>
                <a:cs typeface="Helvetica Neue"/>
                <a:sym typeface="Helvetica Neue"/>
              </a:rPr>
              <a:t> -</a:t>
            </a:r>
          </a:p>
          <a:p>
            <a:pPr marL="0" lvl="0" indent="0" algn="r" rtl="1">
              <a:lnSpc>
                <a:spcPct val="115000"/>
              </a:lnSpc>
              <a:spcBef>
                <a:spcPts val="0"/>
              </a:spcBef>
              <a:spcAft>
                <a:spcPts val="0"/>
              </a:spcAft>
              <a:buNone/>
            </a:pPr>
            <a:r>
              <a:rPr lang="ar-EG" sz="1200" b="1">
                <a:solidFill>
                  <a:schemeClr val="dk1"/>
                </a:solidFill>
                <a:latin typeface="Helvetica Neue"/>
                <a:ea typeface="Helvetica Neue"/>
                <a:cs typeface="Helvetica Neue"/>
                <a:sym typeface="Helvetica Neue"/>
              </a:rPr>
              <a:t> ملحوظة: يوجد حاليًا 26 نصًا يمكن دعمها في منطقة الجذر:*** اعتبارًا من فبراير/شباط 2026</a:t>
            </a:r>
          </a:p>
          <a:p>
            <a:pPr marL="0" lvl="0" indent="0" algn="l" rtl="0">
              <a:lnSpc>
                <a:spcPct val="100000"/>
              </a:lnSpc>
              <a:spcBef>
                <a:spcPts val="0"/>
              </a:spcBef>
              <a:spcAft>
                <a:spcPts val="0"/>
              </a:spcAft>
              <a:buSzPts val="1100"/>
              <a:buNone/>
            </a:pPr>
            <a:endParaRPr sz="1200"/>
          </a:p>
          <a:p>
            <a:pPr marL="342900" lvl="0" indent="-323850" algn="r" rtl="1">
              <a:spcBef>
                <a:spcPts val="2000"/>
              </a:spcBef>
              <a:spcAft>
                <a:spcPts val="0"/>
              </a:spcAft>
              <a:buClr>
                <a:schemeClr val="dk1"/>
              </a:buClr>
              <a:buSzPts val="1200"/>
              <a:buFont typeface="Noto Sans Symbols"/>
              <a:buChar char="◉"/>
            </a:pPr>
            <a:r>
              <a:rPr lang="ar-EG" sz="1200">
                <a:solidFill>
                  <a:schemeClr val="dk1"/>
                </a:solidFill>
              </a:rPr>
              <a:t>نطاقات </a:t>
            </a:r>
            <a:r>
              <a:rPr lang="en-US" sz="1200">
                <a:solidFill>
                  <a:schemeClr val="dk1"/>
                </a:solidFill>
              </a:rPr>
              <a:t>TLD</a:t>
            </a:r>
            <a:r>
              <a:rPr lang="ar-EG" sz="1200">
                <a:solidFill>
                  <a:schemeClr val="dk1"/>
                </a:solidFill>
              </a:rPr>
              <a:t> المفوضة في </a:t>
            </a:r>
            <a:r>
              <a:rPr lang="ar-EG" sz="1200" u="sng">
                <a:solidFill>
                  <a:srgbClr val="1D98D3"/>
                </a:solidFill>
                <a:hlinkClick r:id="rId3">
                  <a:extLst>
                    <a:ext uri="{A12FA001-AC4F-418D-AE19-62706E023703}">
                      <ahyp:hlinkClr xmlns:ahyp="http://schemas.microsoft.com/office/drawing/2018/hyperlinkcolor" val="tx"/>
                    </a:ext>
                  </a:extLst>
                </a:hlinkClick>
              </a:rPr>
              <a:t>منطقة الجذر</a:t>
            </a:r>
            <a:r>
              <a:rPr lang="ar-EG" sz="1200">
                <a:solidFill>
                  <a:schemeClr val="dk1"/>
                </a:solidFill>
              </a:rPr>
              <a:t> قد تتغير بمرور الوقت، ومن ثم يمكن أن تصبح أي قائمة مثبتة عتيقة الطراز.</a:t>
            </a:r>
          </a:p>
          <a:p>
            <a:pPr marL="342900" lvl="0" indent="-323850" algn="r" rtl="1">
              <a:spcBef>
                <a:spcPts val="2000"/>
              </a:spcBef>
              <a:spcAft>
                <a:spcPts val="0"/>
              </a:spcAft>
              <a:buClr>
                <a:schemeClr val="dk1"/>
              </a:buClr>
              <a:buSzPts val="1200"/>
              <a:buFont typeface="Noto Sans Symbols"/>
              <a:buChar char="◉"/>
            </a:pPr>
            <a:r>
              <a:rPr lang="ar-EG" sz="1200">
                <a:solidFill>
                  <a:schemeClr val="dk1"/>
                </a:solidFill>
              </a:rPr>
              <a:t>كل علامة مكونة من 63 ثُمانِية.</a:t>
            </a:r>
          </a:p>
          <a:p>
            <a:pPr marL="342900" lvl="0" indent="-323850" algn="r" rtl="1">
              <a:spcBef>
                <a:spcPts val="2000"/>
              </a:spcBef>
              <a:spcAft>
                <a:spcPts val="0"/>
              </a:spcAft>
              <a:buClr>
                <a:schemeClr val="dk1"/>
              </a:buClr>
              <a:buSzPts val="1200"/>
              <a:buFont typeface="Noto Sans Symbols"/>
              <a:buChar char="◉"/>
            </a:pPr>
            <a:r>
              <a:rPr lang="ar-EG" sz="1200">
                <a:solidFill>
                  <a:srgbClr val="0A1F24"/>
                </a:solidFill>
              </a:rPr>
              <a:t>لا يمكن أن يكون اسم النطاق الإجمالي أكثر من 255 (بما في ذلك الفواصل).</a:t>
            </a: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facebook.com/icannorg"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hyperlink" Target="http://icann.org" TargetMode="External"/><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hyperlink" Target="http://flickr.com/icann" TargetMode="External"/><Relationship Id="rId10" Type="http://schemas.openxmlformats.org/officeDocument/2006/relationships/image" Target="../media/image25.png"/><Relationship Id="rId4" Type="http://schemas.openxmlformats.org/officeDocument/2006/relationships/hyperlink" Target="http://youtube.com/icannnews" TargetMode="External"/><Relationship Id="rId9"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r">
              <a:lnSpc>
                <a:spcPct val="100000"/>
              </a:lnSpc>
              <a:spcBef>
                <a:spcPts val="0"/>
              </a:spcBef>
              <a:spcAft>
                <a:spcPts val="0"/>
              </a:spcAft>
              <a:buSzPts val="28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r">
              <a:lnSpc>
                <a:spcPct val="115000"/>
              </a:lnSpc>
              <a:spcBef>
                <a:spcPts val="0"/>
              </a:spcBef>
              <a:spcAft>
                <a:spcPts val="0"/>
              </a:spcAft>
              <a:buSzPts val="1800"/>
              <a:buChar char="●"/>
              <a:defRPr/>
            </a:lvl1pPr>
            <a:lvl2pPr marL="914400" lvl="1" indent="-317500" algn="r">
              <a:lnSpc>
                <a:spcPct val="115000"/>
              </a:lnSpc>
              <a:spcBef>
                <a:spcPts val="0"/>
              </a:spcBef>
              <a:spcAft>
                <a:spcPts val="0"/>
              </a:spcAft>
              <a:buSzPts val="1400"/>
              <a:buChar char="○"/>
              <a:defRPr/>
            </a:lvl2pPr>
            <a:lvl3pPr marL="1371600" lvl="2" indent="-317500" algn="r">
              <a:lnSpc>
                <a:spcPct val="115000"/>
              </a:lnSpc>
              <a:spcBef>
                <a:spcPts val="0"/>
              </a:spcBef>
              <a:spcAft>
                <a:spcPts val="0"/>
              </a:spcAft>
              <a:buSzPts val="1400"/>
              <a:buChar char="■"/>
              <a:defRPr/>
            </a:lvl3pPr>
            <a:lvl4pPr marL="1828800" lvl="3" indent="-317500" algn="r">
              <a:lnSpc>
                <a:spcPct val="115000"/>
              </a:lnSpc>
              <a:spcBef>
                <a:spcPts val="0"/>
              </a:spcBef>
              <a:spcAft>
                <a:spcPts val="0"/>
              </a:spcAft>
              <a:buSzPts val="1400"/>
              <a:buChar char="●"/>
              <a:defRPr/>
            </a:lvl4pPr>
            <a:lvl5pPr marL="2286000" lvl="4" indent="-317500" algn="r">
              <a:lnSpc>
                <a:spcPct val="115000"/>
              </a:lnSpc>
              <a:spcBef>
                <a:spcPts val="0"/>
              </a:spcBef>
              <a:spcAft>
                <a:spcPts val="0"/>
              </a:spcAft>
              <a:buSzPts val="1400"/>
              <a:buChar char="○"/>
              <a:defRPr/>
            </a:lvl5pPr>
            <a:lvl6pPr marL="2743200" lvl="5" indent="-317500" algn="r">
              <a:lnSpc>
                <a:spcPct val="115000"/>
              </a:lnSpc>
              <a:spcBef>
                <a:spcPts val="0"/>
              </a:spcBef>
              <a:spcAft>
                <a:spcPts val="0"/>
              </a:spcAft>
              <a:buSzPts val="1400"/>
              <a:buChar char="■"/>
              <a:defRPr/>
            </a:lvl6pPr>
            <a:lvl7pPr marL="3200400" lvl="6" indent="-317500" algn="r">
              <a:lnSpc>
                <a:spcPct val="115000"/>
              </a:lnSpc>
              <a:spcBef>
                <a:spcPts val="0"/>
              </a:spcBef>
              <a:spcAft>
                <a:spcPts val="0"/>
              </a:spcAft>
              <a:buSzPts val="1400"/>
              <a:buChar char="●"/>
              <a:defRPr/>
            </a:lvl7pPr>
            <a:lvl8pPr marL="3657600" lvl="7" indent="-317500" algn="r">
              <a:lnSpc>
                <a:spcPct val="115000"/>
              </a:lnSpc>
              <a:spcBef>
                <a:spcPts val="0"/>
              </a:spcBef>
              <a:spcAft>
                <a:spcPts val="0"/>
              </a:spcAft>
              <a:buSzPts val="1400"/>
              <a:buChar char="○"/>
              <a:defRPr/>
            </a:lvl8pPr>
            <a:lvl9pPr marL="4114800" lvl="8" indent="-317500" algn="r">
              <a:lnSpc>
                <a:spcPct val="115000"/>
              </a:lnSpc>
              <a:spcBef>
                <a:spcPts val="0"/>
              </a:spcBef>
              <a:spcAft>
                <a:spcPts val="0"/>
              </a:spcAft>
              <a:buSzPts val="1400"/>
              <a:buChar char="■"/>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rgbClr val="002A49"/>
        </a:solid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543900" y="1339279"/>
            <a:ext cx="4254600" cy="1543800"/>
          </a:xfrm>
          <a:prstGeom prst="rect">
            <a:avLst/>
          </a:prstGeom>
          <a:noFill/>
          <a:ln>
            <a:noFill/>
          </a:ln>
        </p:spPr>
        <p:txBody>
          <a:bodyPr spcFirstLastPara="1" wrap="square" lIns="0" tIns="0" rIns="0" bIns="0" anchor="b" anchorCtr="0">
            <a:noAutofit/>
          </a:bodyPr>
          <a:lstStyle>
            <a:lvl1pPr marR="0" lvl="0" algn="r">
              <a:lnSpc>
                <a:spcPct val="100000"/>
              </a:lnSpc>
              <a:spcBef>
                <a:spcPts val="0"/>
              </a:spcBef>
              <a:spcAft>
                <a:spcPts val="0"/>
              </a:spcAft>
              <a:buClr>
                <a:schemeClr val="lt1"/>
              </a:buClr>
              <a:buSzPts val="4200"/>
              <a:buFont typeface="Arial"/>
              <a:buNone/>
              <a:defRPr sz="42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12"/>
          <p:cNvSpPr txBox="1">
            <a:spLocks noGrp="1"/>
          </p:cNvSpPr>
          <p:nvPr>
            <p:ph type="body" idx="1"/>
          </p:nvPr>
        </p:nvSpPr>
        <p:spPr>
          <a:xfrm>
            <a:off x="540000" y="3258185"/>
            <a:ext cx="4262400" cy="537600"/>
          </a:xfrm>
          <a:prstGeom prst="rect">
            <a:avLst/>
          </a:prstGeom>
          <a:noFill/>
          <a:ln>
            <a:noFill/>
          </a:ln>
        </p:spPr>
        <p:txBody>
          <a:bodyPr spcFirstLastPara="1" wrap="square" lIns="0" tIns="0" rIns="0" bIns="0" anchor="t" anchorCtr="0">
            <a:normAutofit/>
          </a:bodyPr>
          <a:lstStyle>
            <a:lvl1pPr marL="457200" marR="0" lvl="0" indent="-228600" algn="r">
              <a:lnSpc>
                <a:spcPct val="100000"/>
              </a:lnSpc>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r">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r">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r">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r">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r">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r">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r">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r">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79" name="Google Shape;79;p12"/>
          <p:cNvPicPr preferRelativeResize="0"/>
          <p:nvPr/>
        </p:nvPicPr>
        <p:blipFill rotWithShape="1">
          <a:blip r:embed="rId2">
            <a:alphaModFix/>
          </a:blip>
          <a:srcRect/>
          <a:stretch/>
        </p:blipFill>
        <p:spPr>
          <a:xfrm>
            <a:off x="540000" y="4031902"/>
            <a:ext cx="889890" cy="707977"/>
          </a:xfrm>
          <a:prstGeom prst="rect">
            <a:avLst/>
          </a:prstGeom>
          <a:noFill/>
          <a:ln>
            <a:noFill/>
          </a:ln>
        </p:spPr>
      </p:pic>
      <p:sp>
        <p:nvSpPr>
          <p:cNvPr id="80" name="Google Shape;80;p12"/>
          <p:cNvSpPr/>
          <p:nvPr/>
        </p:nvSpPr>
        <p:spPr>
          <a:xfrm rot="-5400000">
            <a:off x="7425204" y="-600861"/>
            <a:ext cx="1206000" cy="1206000"/>
          </a:xfrm>
          <a:prstGeom prst="chord">
            <a:avLst>
              <a:gd name="adj1" fmla="val 5403826"/>
              <a:gd name="adj2" fmla="val 16200000"/>
            </a:avLst>
          </a:prstGeom>
          <a:solidFill>
            <a:srgbClr val="1A87C9"/>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81" name="Google Shape;81;p12"/>
          <p:cNvPicPr preferRelativeResize="0"/>
          <p:nvPr/>
        </p:nvPicPr>
        <p:blipFill rotWithShape="1">
          <a:blip r:embed="rId3">
            <a:alphaModFix/>
          </a:blip>
          <a:srcRect/>
          <a:stretch/>
        </p:blipFill>
        <p:spPr>
          <a:xfrm>
            <a:off x="5901179" y="3080900"/>
            <a:ext cx="3229020" cy="2060226"/>
          </a:xfrm>
          <a:prstGeom prst="rect">
            <a:avLst/>
          </a:prstGeom>
          <a:noFill/>
          <a:ln>
            <a:noFill/>
          </a:ln>
        </p:spPr>
      </p:pic>
      <p:sp>
        <p:nvSpPr>
          <p:cNvPr id="82" name="Google Shape;82;p12"/>
          <p:cNvSpPr/>
          <p:nvPr/>
        </p:nvSpPr>
        <p:spPr>
          <a:xfrm>
            <a:off x="7997799" y="2327657"/>
            <a:ext cx="486000" cy="486000"/>
          </a:xfrm>
          <a:prstGeom prst="ellipse">
            <a:avLst/>
          </a:prstGeom>
          <a:solidFill>
            <a:srgbClr val="4BCDD5"/>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3" name="Google Shape;83;p12"/>
          <p:cNvSpPr/>
          <p:nvPr/>
        </p:nvSpPr>
        <p:spPr>
          <a:xfrm>
            <a:off x="8648712" y="1135811"/>
            <a:ext cx="136800" cy="136800"/>
          </a:xfrm>
          <a:prstGeom prst="ellipse">
            <a:avLst/>
          </a:prstGeom>
          <a:solidFill>
            <a:srgbClr val="4BCDD5"/>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84" name="Google Shape;84;p12"/>
          <p:cNvSpPr/>
          <p:nvPr/>
        </p:nvSpPr>
        <p:spPr>
          <a:xfrm>
            <a:off x="7425204" y="1525620"/>
            <a:ext cx="208800" cy="208800"/>
          </a:xfrm>
          <a:prstGeom prst="ellipse">
            <a:avLst/>
          </a:prstGeom>
          <a:solidFill>
            <a:srgbClr val="1A87C9"/>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85" name="Google Shape;85;p12"/>
          <p:cNvPicPr preferRelativeResize="0"/>
          <p:nvPr/>
        </p:nvPicPr>
        <p:blipFill rotWithShape="1">
          <a:blip r:embed="rId4">
            <a:alphaModFix/>
          </a:blip>
          <a:srcRect/>
          <a:stretch/>
        </p:blipFill>
        <p:spPr>
          <a:xfrm>
            <a:off x="7138247" y="221228"/>
            <a:ext cx="600075" cy="6000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6"/>
        <p:cNvGrpSpPr/>
        <p:nvPr/>
      </p:nvGrpSpPr>
      <p:grpSpPr>
        <a:xfrm>
          <a:off x="0" y="0"/>
          <a:ext cx="0" cy="0"/>
          <a:chOff x="0" y="0"/>
          <a:chExt cx="0" cy="0"/>
        </a:xfrm>
      </p:grpSpPr>
      <p:sp>
        <p:nvSpPr>
          <p:cNvPr id="87" name="Google Shape;87;p13"/>
          <p:cNvSpPr/>
          <p:nvPr/>
        </p:nvSpPr>
        <p:spPr>
          <a:xfrm>
            <a:off x="0" y="4722372"/>
            <a:ext cx="9154500" cy="431700"/>
          </a:xfrm>
          <a:prstGeom prst="rect">
            <a:avLst/>
          </a:prstGeom>
          <a:solidFill>
            <a:srgbClr val="F2EF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 name="Google Shape;88;p13"/>
          <p:cNvSpPr txBox="1">
            <a:spLocks noGrp="1"/>
          </p:cNvSpPr>
          <p:nvPr>
            <p:ph type="title"/>
          </p:nvPr>
        </p:nvSpPr>
        <p:spPr>
          <a:xfrm>
            <a:off x="431999" y="675001"/>
            <a:ext cx="5979900" cy="431700"/>
          </a:xfrm>
          <a:prstGeom prst="rect">
            <a:avLst/>
          </a:prstGeom>
          <a:noFill/>
          <a:ln>
            <a:noFill/>
          </a:ln>
        </p:spPr>
        <p:txBody>
          <a:bodyPr spcFirstLastPara="1" wrap="square" lIns="0" tIns="0" rIns="0" bIns="0" anchor="t" anchorCtr="0">
            <a:noAutofit/>
          </a:bodyPr>
          <a:lstStyle>
            <a:lvl1pPr marR="0" lvl="0" algn="r">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3"/>
          <p:cNvSpPr/>
          <p:nvPr/>
        </p:nvSpPr>
        <p:spPr>
          <a:xfrm rot="8107621">
            <a:off x="2227613" y="4446536"/>
            <a:ext cx="4688766" cy="4688766"/>
          </a:xfrm>
          <a:prstGeom prst="chord">
            <a:avLst>
              <a:gd name="adj1" fmla="val 5375274"/>
              <a:gd name="adj2" fmla="val 10821329"/>
            </a:avLst>
          </a:prstGeom>
          <a:solidFill>
            <a:srgbClr val="F1633E"/>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3"/>
          <p:cNvSpPr/>
          <p:nvPr/>
        </p:nvSpPr>
        <p:spPr>
          <a:xfrm>
            <a:off x="8352001" y="215999"/>
            <a:ext cx="360000" cy="2736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4285"/>
              </a:lnSpc>
              <a:spcBef>
                <a:spcPts val="0"/>
              </a:spcBef>
              <a:spcAft>
                <a:spcPts val="0"/>
              </a:spcAft>
              <a:buClr>
                <a:srgbClr val="000000"/>
              </a:buClr>
              <a:buSzPts val="1400"/>
              <a:buFont typeface="Arial"/>
              <a:buNone/>
            </a:pPr>
            <a:fld id="{00000000-1234-1234-1234-123412341234}" type="slidenum">
              <a:rPr lang="en-US" sz="1400" b="1"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pic>
        <p:nvPicPr>
          <p:cNvPr id="91" name="Google Shape;91;p13"/>
          <p:cNvPicPr preferRelativeResize="0"/>
          <p:nvPr/>
        </p:nvPicPr>
        <p:blipFill rotWithShape="1">
          <a:blip r:embed="rId2">
            <a:alphaModFix/>
          </a:blip>
          <a:srcRect/>
          <a:stretch/>
        </p:blipFill>
        <p:spPr>
          <a:xfrm>
            <a:off x="431999" y="215999"/>
            <a:ext cx="2930398" cy="2737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92"/>
        <p:cNvGrpSpPr/>
        <p:nvPr/>
      </p:nvGrpSpPr>
      <p:grpSpPr>
        <a:xfrm>
          <a:off x="0" y="0"/>
          <a:ext cx="0" cy="0"/>
          <a:chOff x="0" y="0"/>
          <a:chExt cx="0" cy="0"/>
        </a:xfrm>
      </p:grpSpPr>
      <p:pic>
        <p:nvPicPr>
          <p:cNvPr id="93" name="Google Shape;93;p14"/>
          <p:cNvPicPr preferRelativeResize="0"/>
          <p:nvPr/>
        </p:nvPicPr>
        <p:blipFill rotWithShape="1">
          <a:blip r:embed="rId2">
            <a:alphaModFix/>
          </a:blip>
          <a:srcRect/>
          <a:stretch/>
        </p:blipFill>
        <p:spPr>
          <a:xfrm>
            <a:off x="-54434" y="-30619"/>
            <a:ext cx="9251545" cy="5203994"/>
          </a:xfrm>
          <a:prstGeom prst="rect">
            <a:avLst/>
          </a:prstGeom>
          <a:noFill/>
          <a:ln>
            <a:noFill/>
          </a:ln>
        </p:spPr>
      </p:pic>
      <p:pic>
        <p:nvPicPr>
          <p:cNvPr id="94" name="Google Shape;94;p14"/>
          <p:cNvPicPr preferRelativeResize="0"/>
          <p:nvPr/>
        </p:nvPicPr>
        <p:blipFill rotWithShape="1">
          <a:blip r:embed="rId3">
            <a:alphaModFix/>
          </a:blip>
          <a:srcRect/>
          <a:stretch/>
        </p:blipFill>
        <p:spPr>
          <a:xfrm>
            <a:off x="5542703" y="-28575"/>
            <a:ext cx="3623520" cy="5203991"/>
          </a:xfrm>
          <a:prstGeom prst="rect">
            <a:avLst/>
          </a:prstGeom>
          <a:noFill/>
          <a:ln>
            <a:noFill/>
          </a:ln>
        </p:spPr>
      </p:pic>
      <p:sp>
        <p:nvSpPr>
          <p:cNvPr id="95" name="Google Shape;95;p14"/>
          <p:cNvSpPr txBox="1">
            <a:spLocks noGrp="1"/>
          </p:cNvSpPr>
          <p:nvPr>
            <p:ph type="body" idx="1"/>
          </p:nvPr>
        </p:nvSpPr>
        <p:spPr>
          <a:xfrm>
            <a:off x="405000" y="1620000"/>
            <a:ext cx="1180800" cy="794100"/>
          </a:xfrm>
          <a:prstGeom prst="rect">
            <a:avLst/>
          </a:prstGeom>
          <a:noFill/>
          <a:ln>
            <a:noFill/>
          </a:ln>
        </p:spPr>
        <p:txBody>
          <a:bodyPr spcFirstLastPara="1" wrap="square" lIns="0" tIns="0" rIns="0" bIns="0" anchor="t" anchorCtr="0">
            <a:noAutofit/>
          </a:bodyPr>
          <a:lstStyle>
            <a:lvl1pPr marL="457200" marR="0" lvl="0" indent="-228600" algn="r">
              <a:lnSpc>
                <a:spcPct val="100000"/>
              </a:lnSpc>
              <a:spcBef>
                <a:spcPts val="0"/>
              </a:spcBef>
              <a:spcAft>
                <a:spcPts val="0"/>
              </a:spcAft>
              <a:buClr>
                <a:srgbClr val="002A49"/>
              </a:buClr>
              <a:buSzPts val="7200"/>
              <a:buFont typeface="Arial"/>
              <a:buNone/>
              <a:defRPr sz="5400" b="0" i="0" u="none" strike="noStrike" cap="none">
                <a:solidFill>
                  <a:srgbClr val="002A49"/>
                </a:solidFill>
                <a:latin typeface="Arial"/>
                <a:ea typeface="Arial"/>
                <a:cs typeface="Arial"/>
                <a:sym typeface="Arial"/>
              </a:defRPr>
            </a:lvl1pPr>
            <a:lvl2pPr marL="914400" marR="0" lvl="1" indent="-406400" algn="r">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r">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6" name="Google Shape;96;p14"/>
          <p:cNvSpPr txBox="1">
            <a:spLocks noGrp="1"/>
          </p:cNvSpPr>
          <p:nvPr>
            <p:ph type="title"/>
          </p:nvPr>
        </p:nvSpPr>
        <p:spPr>
          <a:xfrm>
            <a:off x="405000" y="2414137"/>
            <a:ext cx="4576500" cy="623100"/>
          </a:xfrm>
          <a:prstGeom prst="rect">
            <a:avLst/>
          </a:prstGeom>
          <a:noFill/>
          <a:ln>
            <a:noFill/>
          </a:ln>
        </p:spPr>
        <p:txBody>
          <a:bodyPr spcFirstLastPara="1" wrap="square" lIns="0" tIns="0" rIns="0" bIns="0" anchor="t" anchorCtr="0">
            <a:spAutoFit/>
          </a:bodyPr>
          <a:lstStyle>
            <a:lvl1pPr marR="0" lvl="0" algn="r">
              <a:lnSpc>
                <a:spcPct val="100000"/>
              </a:lnSpc>
              <a:spcBef>
                <a:spcPts val="0"/>
              </a:spcBef>
              <a:spcAft>
                <a:spcPts val="0"/>
              </a:spcAft>
              <a:buClr>
                <a:srgbClr val="002A49"/>
              </a:buClr>
              <a:buSzPts val="5400"/>
              <a:buFont typeface="Arial"/>
              <a:buNone/>
              <a:defRPr sz="4050" b="1" i="0" u="none" strike="noStrike" cap="none">
                <a:solidFill>
                  <a:srgbClr val="002A49"/>
                </a:solidFill>
                <a:latin typeface="Arial"/>
                <a:ea typeface="Arial"/>
                <a:cs typeface="Arial"/>
                <a:sym typeface="Arial"/>
              </a:defRPr>
            </a:lvl1pPr>
            <a:lvl2pPr marR="0" lvl="1"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pic>
        <p:nvPicPr>
          <p:cNvPr id="97" name="Google Shape;97;p14"/>
          <p:cNvPicPr preferRelativeResize="0"/>
          <p:nvPr/>
        </p:nvPicPr>
        <p:blipFill rotWithShape="1">
          <a:blip r:embed="rId4">
            <a:alphaModFix/>
          </a:blip>
          <a:srcRect/>
          <a:stretch/>
        </p:blipFill>
        <p:spPr>
          <a:xfrm>
            <a:off x="431999" y="215999"/>
            <a:ext cx="2930398" cy="27377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05000" y="675001"/>
            <a:ext cx="6375600" cy="431700"/>
          </a:xfrm>
          <a:prstGeom prst="rect">
            <a:avLst/>
          </a:prstGeom>
          <a:noFill/>
          <a:ln>
            <a:noFill/>
          </a:ln>
        </p:spPr>
        <p:txBody>
          <a:bodyPr spcFirstLastPara="1" wrap="square" lIns="0" tIns="0" rIns="0" bIns="0" anchor="t" anchorCtr="0">
            <a:noAutofit/>
          </a:bodyPr>
          <a:lstStyle>
            <a:lvl1pPr marR="0" lvl="0" algn="r">
              <a:lnSpc>
                <a:spcPct val="100000"/>
              </a:lnSpc>
              <a:spcBef>
                <a:spcPts val="0"/>
              </a:spcBef>
              <a:spcAft>
                <a:spcPts val="0"/>
              </a:spcAft>
              <a:buClr>
                <a:srgbClr val="0B3458"/>
              </a:buClr>
              <a:buSzPts val="3200"/>
              <a:buFont typeface="Arial"/>
              <a:buNone/>
              <a:defRPr sz="2400" b="1" i="0" u="none" strike="noStrike" cap="none">
                <a:solidFill>
                  <a:srgbClr val="0B3458"/>
                </a:solidFill>
                <a:latin typeface="Arial"/>
                <a:ea typeface="Arial"/>
                <a:cs typeface="Arial"/>
                <a:sym typeface="Arial"/>
              </a:defRPr>
            </a:lvl1pPr>
            <a:lvl2pPr marR="0" lvl="1"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9pPr>
          </a:lstStyle>
          <a:p>
            <a:endParaRPr/>
          </a:p>
        </p:txBody>
      </p:sp>
      <p:sp>
        <p:nvSpPr>
          <p:cNvPr id="100" name="Google Shape;100;p15"/>
          <p:cNvSpPr txBox="1">
            <a:spLocks noGrp="1"/>
          </p:cNvSpPr>
          <p:nvPr>
            <p:ph type="body" idx="1"/>
          </p:nvPr>
        </p:nvSpPr>
        <p:spPr>
          <a:xfrm>
            <a:off x="405000" y="1385045"/>
            <a:ext cx="4576500" cy="1029000"/>
          </a:xfrm>
          <a:prstGeom prst="rect">
            <a:avLst/>
          </a:prstGeom>
          <a:noFill/>
          <a:ln>
            <a:noFill/>
          </a:ln>
        </p:spPr>
        <p:txBody>
          <a:bodyPr spcFirstLastPara="1" wrap="square" lIns="0" tIns="0" rIns="0" bIns="0" anchor="t" anchorCtr="0">
            <a:noAutofit/>
          </a:bodyPr>
          <a:lstStyle>
            <a:lvl1pPr marL="457200" marR="0" lvl="0" indent="-228600" algn="r">
              <a:lnSpc>
                <a:spcPct val="100000"/>
              </a:lnSpc>
              <a:spcBef>
                <a:spcPts val="0"/>
              </a:spcBef>
              <a:spcAft>
                <a:spcPts val="0"/>
              </a:spcAft>
              <a:buClr>
                <a:srgbClr val="002A49"/>
              </a:buClr>
              <a:buSzPts val="5200"/>
              <a:buFont typeface="Arial"/>
              <a:buNone/>
              <a:defRPr sz="2100" b="1" i="0" u="none" strike="noStrike" cap="none">
                <a:solidFill>
                  <a:srgbClr val="002A49"/>
                </a:solidFill>
                <a:latin typeface="Arial"/>
                <a:ea typeface="Arial"/>
                <a:cs typeface="Arial"/>
                <a:sym typeface="Arial"/>
              </a:defRPr>
            </a:lvl1pPr>
            <a:lvl2pPr marL="914400" marR="0" lvl="1" indent="-381000" algn="r">
              <a:lnSpc>
                <a:spcPct val="100000"/>
              </a:lnSpc>
              <a:spcBef>
                <a:spcPts val="42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371600" marR="0" lvl="2" indent="-381000" algn="r">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1" name="Google Shape;101;p15"/>
          <p:cNvSpPr/>
          <p:nvPr/>
        </p:nvSpPr>
        <p:spPr>
          <a:xfrm>
            <a:off x="0" y="4722372"/>
            <a:ext cx="9154500" cy="431700"/>
          </a:xfrm>
          <a:prstGeom prst="rect">
            <a:avLst/>
          </a:prstGeom>
          <a:solidFill>
            <a:srgbClr val="F2EF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2" name="Google Shape;102;p15"/>
          <p:cNvPicPr preferRelativeResize="0"/>
          <p:nvPr/>
        </p:nvPicPr>
        <p:blipFill rotWithShape="1">
          <a:blip r:embed="rId2">
            <a:alphaModFix/>
          </a:blip>
          <a:srcRect/>
          <a:stretch/>
        </p:blipFill>
        <p:spPr>
          <a:xfrm>
            <a:off x="431999" y="215999"/>
            <a:ext cx="2930398" cy="273774"/>
          </a:xfrm>
          <a:prstGeom prst="rect">
            <a:avLst/>
          </a:prstGeom>
          <a:noFill/>
          <a:ln>
            <a:noFill/>
          </a:ln>
        </p:spPr>
      </p:pic>
      <p:sp>
        <p:nvSpPr>
          <p:cNvPr id="103" name="Google Shape;103;p15"/>
          <p:cNvSpPr/>
          <p:nvPr/>
        </p:nvSpPr>
        <p:spPr>
          <a:xfrm>
            <a:off x="8352001" y="215999"/>
            <a:ext cx="360000" cy="2736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4285"/>
              </a:lnSpc>
              <a:spcBef>
                <a:spcPts val="0"/>
              </a:spcBef>
              <a:spcAft>
                <a:spcPts val="0"/>
              </a:spcAft>
              <a:buClr>
                <a:srgbClr val="000000"/>
              </a:buClr>
              <a:buSzPts val="1400"/>
              <a:buFont typeface="Arial"/>
              <a:buNone/>
            </a:pPr>
            <a:fld id="{00000000-1234-1234-1234-123412341234}" type="slidenum">
              <a:rPr lang="en-US" sz="1400" b="1"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gular slide">
  <p:cSld name="1_Regular slide">
    <p:bg>
      <p:bgPr>
        <a:solidFill>
          <a:srgbClr val="F1EFEA"/>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32000" y="675001"/>
            <a:ext cx="5362800" cy="431700"/>
          </a:xfrm>
          <a:prstGeom prst="rect">
            <a:avLst/>
          </a:prstGeom>
          <a:noFill/>
          <a:ln>
            <a:noFill/>
          </a:ln>
        </p:spPr>
        <p:txBody>
          <a:bodyPr spcFirstLastPara="1" wrap="square" lIns="0" tIns="0" rIns="0" bIns="0" anchor="t" anchorCtr="0">
            <a:noAutofit/>
          </a:bodyPr>
          <a:lstStyle>
            <a:lvl1pPr marR="0" lvl="0" algn="r">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16"/>
          <p:cNvSpPr/>
          <p:nvPr/>
        </p:nvSpPr>
        <p:spPr>
          <a:xfrm>
            <a:off x="0" y="4722372"/>
            <a:ext cx="9154500" cy="431700"/>
          </a:xfrm>
          <a:prstGeom prst="rect">
            <a:avLst/>
          </a:prstGeom>
          <a:solidFill>
            <a:srgbClr val="F2EFE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7" name="Google Shape;107;p16"/>
          <p:cNvPicPr preferRelativeResize="0"/>
          <p:nvPr/>
        </p:nvPicPr>
        <p:blipFill rotWithShape="1">
          <a:blip r:embed="rId2">
            <a:alphaModFix/>
          </a:blip>
          <a:srcRect/>
          <a:stretch/>
        </p:blipFill>
        <p:spPr>
          <a:xfrm>
            <a:off x="431999" y="215999"/>
            <a:ext cx="2930398" cy="273774"/>
          </a:xfrm>
          <a:prstGeom prst="rect">
            <a:avLst/>
          </a:prstGeom>
          <a:noFill/>
          <a:ln>
            <a:noFill/>
          </a:ln>
        </p:spPr>
      </p:pic>
      <p:sp>
        <p:nvSpPr>
          <p:cNvPr id="108" name="Google Shape;108;p16"/>
          <p:cNvSpPr/>
          <p:nvPr/>
        </p:nvSpPr>
        <p:spPr>
          <a:xfrm>
            <a:off x="8352001" y="215999"/>
            <a:ext cx="360000" cy="2736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14285"/>
              </a:lnSpc>
              <a:spcBef>
                <a:spcPts val="0"/>
              </a:spcBef>
              <a:spcAft>
                <a:spcPts val="0"/>
              </a:spcAft>
              <a:buClr>
                <a:srgbClr val="000000"/>
              </a:buClr>
              <a:buSzPts val="1400"/>
              <a:buFont typeface="Arial"/>
              <a:buNone/>
            </a:pPr>
            <a:fld id="{00000000-1234-1234-1234-123412341234}" type="slidenum">
              <a:rPr lang="en-US" sz="1400" b="1" i="0" u="none" strike="noStrike" cap="none">
                <a:solidFill>
                  <a:schemeClr val="lt1"/>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p:cSld name="1_Divider slide">
    <p:bg>
      <p:bgPr>
        <a:solidFill>
          <a:srgbClr val="4CCDD5"/>
        </a:solidFill>
        <a:effectLst/>
      </p:bgPr>
    </p:bg>
    <p:spTree>
      <p:nvGrpSpPr>
        <p:cNvPr id="1" name="Shape 109"/>
        <p:cNvGrpSpPr/>
        <p:nvPr/>
      </p:nvGrpSpPr>
      <p:grpSpPr>
        <a:xfrm>
          <a:off x="0" y="0"/>
          <a:ext cx="0" cy="0"/>
          <a:chOff x="0" y="0"/>
          <a:chExt cx="0" cy="0"/>
        </a:xfrm>
      </p:grpSpPr>
      <p:pic>
        <p:nvPicPr>
          <p:cNvPr id="110" name="Google Shape;110;p17"/>
          <p:cNvPicPr preferRelativeResize="0"/>
          <p:nvPr/>
        </p:nvPicPr>
        <p:blipFill rotWithShape="1">
          <a:blip r:embed="rId2">
            <a:alphaModFix/>
          </a:blip>
          <a:srcRect/>
          <a:stretch/>
        </p:blipFill>
        <p:spPr>
          <a:xfrm>
            <a:off x="-54434" y="-30619"/>
            <a:ext cx="9251545" cy="5203991"/>
          </a:xfrm>
          <a:prstGeom prst="rect">
            <a:avLst/>
          </a:prstGeom>
          <a:noFill/>
          <a:ln>
            <a:noFill/>
          </a:ln>
        </p:spPr>
      </p:pic>
      <p:pic>
        <p:nvPicPr>
          <p:cNvPr id="111" name="Google Shape;111;p17"/>
          <p:cNvPicPr preferRelativeResize="0"/>
          <p:nvPr/>
        </p:nvPicPr>
        <p:blipFill rotWithShape="1">
          <a:blip r:embed="rId3">
            <a:alphaModFix/>
          </a:blip>
          <a:srcRect/>
          <a:stretch/>
        </p:blipFill>
        <p:spPr>
          <a:xfrm>
            <a:off x="5562600" y="0"/>
            <a:ext cx="3581400" cy="5143500"/>
          </a:xfrm>
          <a:prstGeom prst="rect">
            <a:avLst/>
          </a:prstGeom>
          <a:noFill/>
          <a:ln>
            <a:noFill/>
          </a:ln>
        </p:spPr>
      </p:pic>
      <p:sp>
        <p:nvSpPr>
          <p:cNvPr id="112" name="Google Shape;112;p17"/>
          <p:cNvSpPr txBox="1">
            <a:spLocks noGrp="1"/>
          </p:cNvSpPr>
          <p:nvPr>
            <p:ph type="body" idx="1"/>
          </p:nvPr>
        </p:nvSpPr>
        <p:spPr>
          <a:xfrm>
            <a:off x="405000" y="1620000"/>
            <a:ext cx="4576500" cy="3267600"/>
          </a:xfrm>
          <a:prstGeom prst="rect">
            <a:avLst/>
          </a:prstGeom>
          <a:noFill/>
          <a:ln>
            <a:noFill/>
          </a:ln>
        </p:spPr>
        <p:txBody>
          <a:bodyPr spcFirstLastPara="1" wrap="square" lIns="0" tIns="0" rIns="0" bIns="0" anchor="t" anchorCtr="0">
            <a:noAutofit/>
          </a:bodyPr>
          <a:lstStyle>
            <a:lvl1pPr marL="457200" marR="0" lvl="0" indent="-228600" algn="r">
              <a:lnSpc>
                <a:spcPct val="100000"/>
              </a:lnSpc>
              <a:spcBef>
                <a:spcPts val="0"/>
              </a:spcBef>
              <a:spcAft>
                <a:spcPts val="0"/>
              </a:spcAft>
              <a:buClr>
                <a:srgbClr val="002A49"/>
              </a:buClr>
              <a:buSzPts val="7200"/>
              <a:buFont typeface="Arial"/>
              <a:buNone/>
              <a:defRPr sz="3600" b="1" i="0" u="none" strike="noStrike" cap="none">
                <a:solidFill>
                  <a:srgbClr val="002A49"/>
                </a:solidFill>
                <a:latin typeface="Arial"/>
                <a:ea typeface="Arial"/>
                <a:cs typeface="Arial"/>
                <a:sym typeface="Arial"/>
              </a:defRPr>
            </a:lvl1pPr>
            <a:lvl2pPr marL="914400" marR="0" lvl="1" indent="-406400" algn="r">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r">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r">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13" name="Google Shape;113;p17"/>
          <p:cNvPicPr preferRelativeResize="0"/>
          <p:nvPr/>
        </p:nvPicPr>
        <p:blipFill rotWithShape="1">
          <a:blip r:embed="rId3">
            <a:alphaModFix/>
          </a:blip>
          <a:srcRect/>
          <a:stretch/>
        </p:blipFill>
        <p:spPr>
          <a:xfrm>
            <a:off x="5542703" y="-28575"/>
            <a:ext cx="3623520" cy="5203991"/>
          </a:xfrm>
          <a:prstGeom prst="rect">
            <a:avLst/>
          </a:prstGeom>
          <a:noFill/>
          <a:ln>
            <a:noFill/>
          </a:ln>
        </p:spPr>
      </p:pic>
      <p:pic>
        <p:nvPicPr>
          <p:cNvPr id="114" name="Google Shape;114;p17"/>
          <p:cNvPicPr preferRelativeResize="0"/>
          <p:nvPr/>
        </p:nvPicPr>
        <p:blipFill rotWithShape="1">
          <a:blip r:embed="rId4">
            <a:alphaModFix/>
          </a:blip>
          <a:srcRect/>
          <a:stretch/>
        </p:blipFill>
        <p:spPr>
          <a:xfrm>
            <a:off x="431999" y="215999"/>
            <a:ext cx="2930398" cy="27377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ption 1">
  <p:cSld name="Title Option 1">
    <p:spTree>
      <p:nvGrpSpPr>
        <p:cNvPr id="1" name="Shape 115"/>
        <p:cNvGrpSpPr/>
        <p:nvPr/>
      </p:nvGrpSpPr>
      <p:grpSpPr>
        <a:xfrm>
          <a:off x="0" y="0"/>
          <a:ext cx="0" cy="0"/>
          <a:chOff x="0" y="0"/>
          <a:chExt cx="0" cy="0"/>
        </a:xfrm>
      </p:grpSpPr>
      <p:pic>
        <p:nvPicPr>
          <p:cNvPr id="116" name="Google Shape;116;p18" title="CoverPage.jpg"/>
          <p:cNvPicPr preferRelativeResize="0"/>
          <p:nvPr/>
        </p:nvPicPr>
        <p:blipFill rotWithShape="1">
          <a:blip r:embed="rId2">
            <a:alphaModFix/>
          </a:blip>
          <a:srcRect/>
          <a:stretch/>
        </p:blipFill>
        <p:spPr>
          <a:xfrm>
            <a:off x="-25" y="0"/>
            <a:ext cx="9144024" cy="5143500"/>
          </a:xfrm>
          <a:prstGeom prst="rect">
            <a:avLst/>
          </a:prstGeom>
          <a:noFill/>
          <a:ln>
            <a:noFill/>
          </a:ln>
        </p:spPr>
      </p:pic>
      <p:pic>
        <p:nvPicPr>
          <p:cNvPr id="117" name="Google Shape;117;p18" title="ICANN_logo.png"/>
          <p:cNvPicPr preferRelativeResize="0"/>
          <p:nvPr/>
        </p:nvPicPr>
        <p:blipFill rotWithShape="1">
          <a:blip r:embed="rId3">
            <a:alphaModFix/>
          </a:blip>
          <a:srcRect/>
          <a:stretch/>
        </p:blipFill>
        <p:spPr>
          <a:xfrm>
            <a:off x="221467" y="340266"/>
            <a:ext cx="2130600" cy="1696769"/>
          </a:xfrm>
          <a:prstGeom prst="rect">
            <a:avLst/>
          </a:prstGeom>
          <a:noFill/>
          <a:ln>
            <a:noFill/>
          </a:ln>
        </p:spPr>
      </p:pic>
      <p:sp>
        <p:nvSpPr>
          <p:cNvPr id="118" name="Google Shape;118;p18"/>
          <p:cNvSpPr txBox="1">
            <a:spLocks noGrp="1"/>
          </p:cNvSpPr>
          <p:nvPr>
            <p:ph type="sldNum" idx="12"/>
          </p:nvPr>
        </p:nvSpPr>
        <p:spPr>
          <a:xfrm>
            <a:off x="8594725" y="4662488"/>
            <a:ext cx="549300" cy="393600"/>
          </a:xfrm>
          <a:prstGeom prst="rect">
            <a:avLst/>
          </a:prstGeom>
          <a:noFill/>
          <a:ln>
            <a:noFill/>
          </a:ln>
        </p:spPr>
        <p:txBody>
          <a:bodyPr spcFirstLastPara="1" wrap="square" lIns="91425" tIns="91425" rIns="91425" bIns="91425" anchor="ctr" anchorCtr="0">
            <a:normAutofit lnSpcReduction="10000"/>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8"/>
          <p:cNvSpPr/>
          <p:nvPr/>
        </p:nvSpPr>
        <p:spPr>
          <a:xfrm>
            <a:off x="6859700" y="4713451"/>
            <a:ext cx="2291100" cy="4311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rot="10800000" flipH="1">
            <a:off x="0" y="3571212"/>
            <a:ext cx="9144000" cy="1165200"/>
          </a:xfrm>
          <a:prstGeom prst="rect">
            <a:avLst/>
          </a:prstGeom>
          <a:solidFill>
            <a:srgbClr val="0098D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8"/>
          <p:cNvSpPr txBox="1">
            <a:spLocks noGrp="1"/>
          </p:cNvSpPr>
          <p:nvPr>
            <p:ph type="title"/>
          </p:nvPr>
        </p:nvSpPr>
        <p:spPr>
          <a:xfrm>
            <a:off x="790832" y="3707027"/>
            <a:ext cx="81801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2" name="Google Shape;122;p18"/>
          <p:cNvSpPr txBox="1">
            <a:spLocks noGrp="1"/>
          </p:cNvSpPr>
          <p:nvPr>
            <p:ph type="body" idx="1"/>
          </p:nvPr>
        </p:nvSpPr>
        <p:spPr>
          <a:xfrm>
            <a:off x="4014216" y="4151187"/>
            <a:ext cx="4919700" cy="429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1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3" name="Google Shape;123;p18"/>
          <p:cNvSpPr txBox="1">
            <a:spLocks noGrp="1"/>
          </p:cNvSpPr>
          <p:nvPr>
            <p:ph type="body" idx="2"/>
          </p:nvPr>
        </p:nvSpPr>
        <p:spPr>
          <a:xfrm>
            <a:off x="4857225" y="4782060"/>
            <a:ext cx="3918000" cy="3615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6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 Globe Background">
  <p:cSld name="Blue Globe Background">
    <p:spTree>
      <p:nvGrpSpPr>
        <p:cNvPr id="1" name="Shape 124"/>
        <p:cNvGrpSpPr/>
        <p:nvPr/>
      </p:nvGrpSpPr>
      <p:grpSpPr>
        <a:xfrm>
          <a:off x="0" y="0"/>
          <a:ext cx="0" cy="0"/>
          <a:chOff x="0" y="0"/>
          <a:chExt cx="0" cy="0"/>
        </a:xfrm>
      </p:grpSpPr>
      <p:pic>
        <p:nvPicPr>
          <p:cNvPr id="125" name="Google Shape;125;p19" title="ICANN_DottedGlobePattern_LtBlue.jpg"/>
          <p:cNvPicPr preferRelativeResize="0"/>
          <p:nvPr/>
        </p:nvPicPr>
        <p:blipFill rotWithShape="1">
          <a:blip r:embed="rId2">
            <a:alphaModFix/>
          </a:blip>
          <a:srcRect b="7553"/>
          <a:stretch/>
        </p:blipFill>
        <p:spPr>
          <a:xfrm>
            <a:off x="0" y="0"/>
            <a:ext cx="9144000" cy="4754878"/>
          </a:xfrm>
          <a:prstGeom prst="rect">
            <a:avLst/>
          </a:prstGeom>
          <a:noFill/>
          <a:ln>
            <a:noFill/>
          </a:ln>
        </p:spPr>
      </p:pic>
      <p:sp>
        <p:nvSpPr>
          <p:cNvPr id="126" name="Google Shape;126;p19"/>
          <p:cNvSpPr/>
          <p:nvPr/>
        </p:nvSpPr>
        <p:spPr>
          <a:xfrm>
            <a:off x="0" y="0"/>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9"/>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8" name="Google Shape;128;p19"/>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9" name="Google Shape;129;p19"/>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0" name="Google Shape;130;p19"/>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1pPr>
            <a:lvl2pPr marL="914400" marR="0" lvl="1" indent="-360044" algn="r">
              <a:lnSpc>
                <a:spcPct val="100000"/>
              </a:lnSpc>
              <a:spcBef>
                <a:spcPts val="5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2pPr>
            <a:lvl3pPr marL="1371600" marR="0" lvl="2" indent="-360044" algn="r">
              <a:lnSpc>
                <a:spcPct val="100000"/>
              </a:lnSpc>
              <a:spcBef>
                <a:spcPts val="5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 Globe Background">
  <p:cSld name="White Globe Background">
    <p:spTree>
      <p:nvGrpSpPr>
        <p:cNvPr id="1" name="Shape 131"/>
        <p:cNvGrpSpPr/>
        <p:nvPr/>
      </p:nvGrpSpPr>
      <p:grpSpPr>
        <a:xfrm>
          <a:off x="0" y="0"/>
          <a:ext cx="0" cy="0"/>
          <a:chOff x="0" y="0"/>
          <a:chExt cx="0" cy="0"/>
        </a:xfrm>
      </p:grpSpPr>
      <p:pic>
        <p:nvPicPr>
          <p:cNvPr id="132" name="Google Shape;132;p20" title="ICANN_DottedGlobePattern_LtGray.jpg"/>
          <p:cNvPicPr preferRelativeResize="0"/>
          <p:nvPr/>
        </p:nvPicPr>
        <p:blipFill rotWithShape="1">
          <a:blip r:embed="rId2">
            <a:alphaModFix/>
          </a:blip>
          <a:srcRect b="7672"/>
          <a:stretch/>
        </p:blipFill>
        <p:spPr>
          <a:xfrm>
            <a:off x="0" y="0"/>
            <a:ext cx="9144000" cy="4748981"/>
          </a:xfrm>
          <a:prstGeom prst="rect">
            <a:avLst/>
          </a:prstGeom>
          <a:noFill/>
          <a:ln>
            <a:noFill/>
          </a:ln>
        </p:spPr>
      </p:pic>
      <p:sp>
        <p:nvSpPr>
          <p:cNvPr id="133" name="Google Shape;133;p20"/>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0"/>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5" name="Google Shape;135;p20"/>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6" name="Google Shape;136;p20"/>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7" name="Google Shape;137;p20"/>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1pPr>
            <a:lvl2pPr marL="914400" marR="0" lvl="1"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2pPr>
            <a:lvl3pPr marL="1371600" marR="0" lvl="2"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Yellow Globe Background">
  <p:cSld name="Yellow Globe Background">
    <p:spTree>
      <p:nvGrpSpPr>
        <p:cNvPr id="1" name="Shape 138"/>
        <p:cNvGrpSpPr/>
        <p:nvPr/>
      </p:nvGrpSpPr>
      <p:grpSpPr>
        <a:xfrm>
          <a:off x="0" y="0"/>
          <a:ext cx="0" cy="0"/>
          <a:chOff x="0" y="0"/>
          <a:chExt cx="0" cy="0"/>
        </a:xfrm>
      </p:grpSpPr>
      <p:pic>
        <p:nvPicPr>
          <p:cNvPr id="139" name="Google Shape;139;p21" title="ICANN_DottedGlobePattern_Gold.jpg"/>
          <p:cNvPicPr preferRelativeResize="0"/>
          <p:nvPr/>
        </p:nvPicPr>
        <p:blipFill rotWithShape="1">
          <a:blip r:embed="rId2">
            <a:alphaModFix/>
          </a:blip>
          <a:srcRect b="7689"/>
          <a:stretch/>
        </p:blipFill>
        <p:spPr>
          <a:xfrm>
            <a:off x="0" y="0"/>
            <a:ext cx="9144000" cy="4748012"/>
          </a:xfrm>
          <a:prstGeom prst="rect">
            <a:avLst/>
          </a:prstGeom>
          <a:noFill/>
          <a:ln>
            <a:noFill/>
          </a:ln>
        </p:spPr>
      </p:pic>
      <p:sp>
        <p:nvSpPr>
          <p:cNvPr id="140" name="Google Shape;140;p21"/>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1"/>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2" name="Google Shape;142;p21"/>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3" name="Google Shape;143;p21"/>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1pPr>
            <a:lvl2pPr marL="914400" marR="0" lvl="1"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2pPr>
            <a:lvl3pPr marL="1371600" marR="0" lvl="2"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4" name="Google Shape;144;p21"/>
          <p:cNvSpPr txBox="1">
            <a:spLocks noGrp="1"/>
          </p:cNvSpPr>
          <p:nvPr>
            <p:ph type="body" idx="4"/>
          </p:nvPr>
        </p:nvSpPr>
        <p:spPr>
          <a:xfrm>
            <a:off x="308601" y="0"/>
            <a:ext cx="8364600" cy="527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3"/>
        <p:cNvGrpSpPr/>
        <p:nvPr/>
      </p:nvGrpSpPr>
      <p:grpSpPr>
        <a:xfrm>
          <a:off x="0" y="0"/>
          <a:ext cx="0" cy="0"/>
          <a:chOff x="0" y="0"/>
          <a:chExt cx="0" cy="0"/>
        </a:xfrm>
      </p:grpSpPr>
      <p:sp>
        <p:nvSpPr>
          <p:cNvPr id="14" name="Google Shape;14;p3"/>
          <p:cNvSpPr/>
          <p:nvPr/>
        </p:nvSpPr>
        <p:spPr>
          <a:xfrm>
            <a:off x="125" y="4753850"/>
            <a:ext cx="9144000" cy="3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3"/>
          <p:cNvSpPr/>
          <p:nvPr/>
        </p:nvSpPr>
        <p:spPr>
          <a:xfrm>
            <a:off x="-769"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 name="Google Shape;16;p3" title="ICANN_logo.png"/>
          <p:cNvPicPr preferRelativeResize="0"/>
          <p:nvPr/>
        </p:nvPicPr>
        <p:blipFill rotWithShape="1">
          <a:blip r:embed="rId2">
            <a:alphaModFix/>
          </a:blip>
          <a:srcRect/>
          <a:stretch/>
        </p:blipFill>
        <p:spPr>
          <a:xfrm>
            <a:off x="8716694" y="4809032"/>
            <a:ext cx="365761" cy="289206"/>
          </a:xfrm>
          <a:prstGeom prst="rect">
            <a:avLst/>
          </a:prstGeom>
          <a:noFill/>
          <a:ln>
            <a:noFill/>
          </a:ln>
        </p:spPr>
      </p:pic>
      <p:sp>
        <p:nvSpPr>
          <p:cNvPr id="17" name="Google Shape;17;p3"/>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p:nvPr/>
        </p:nvSpPr>
        <p:spPr>
          <a:xfrm>
            <a:off x="-7620"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FFFFFF"/>
                </a:solidFill>
                <a:latin typeface="Arial"/>
                <a:ea typeface="Arial"/>
                <a:cs typeface="Arial"/>
                <a:sym typeface="Arial"/>
              </a:rPr>
              <a:t>‹#›</a:t>
            </a:fld>
            <a:endParaRPr sz="1400" b="0" i="0" u="none" strike="noStrike" cap="none" dirty="0">
              <a:solidFill>
                <a:srgbClr val="FFFFFF"/>
              </a:solidFill>
              <a:latin typeface="Arial"/>
              <a:ea typeface="Arial"/>
              <a:cs typeface="Arial"/>
              <a:sym typeface="Arial"/>
            </a:endParaRPr>
          </a:p>
        </p:txBody>
      </p:sp>
      <p:sp>
        <p:nvSpPr>
          <p:cNvPr id="19" name="Google Shape;19;p3"/>
          <p:cNvSpPr txBox="1"/>
          <p:nvPr/>
        </p:nvSpPr>
        <p:spPr>
          <a:xfrm>
            <a:off x="1661797" y="4809125"/>
            <a:ext cx="5726516" cy="335400"/>
          </a:xfrm>
          <a:prstGeom prst="rect">
            <a:avLst/>
          </a:prstGeom>
          <a:noFill/>
          <a:ln>
            <a:noFill/>
          </a:ln>
        </p:spPr>
        <p:txBody>
          <a:bodyPr spcFirstLastPara="1" wrap="square" lIns="91425" tIns="91425" rIns="91425" bIns="91425" anchor="t" anchorCtr="0">
            <a:spAutoFit/>
          </a:bodyPr>
          <a:lstStyle/>
          <a:p>
            <a:pPr marL="0" marR="0" lvl="0" indent="0" algn="r" rtl="0">
              <a:lnSpc>
                <a:spcPct val="70000"/>
              </a:lnSpc>
              <a:spcBef>
                <a:spcPts val="0"/>
              </a:spcBef>
              <a:spcAft>
                <a:spcPts val="0"/>
              </a:spcAft>
              <a:buClr>
                <a:srgbClr val="000000"/>
              </a:buClr>
              <a:buSzPts val="2100"/>
              <a:buFont typeface="Arial"/>
              <a:buNone/>
            </a:pPr>
            <a:r>
              <a:rPr lang="ar-EG" dirty="0">
                <a:solidFill>
                  <a:schemeClr val="bg1"/>
                </a:solidFill>
              </a:rPr>
              <a:t>تجربة اعتماد القبول الشامل الفنية</a:t>
            </a:r>
            <a:endParaRPr dirty="0">
              <a:solidFill>
                <a:schemeClr val="bg1"/>
              </a:solidFill>
            </a:endParaRPr>
          </a:p>
        </p:txBody>
      </p:sp>
      <p:cxnSp>
        <p:nvCxnSpPr>
          <p:cNvPr id="20" name="Google Shape;20;p3"/>
          <p:cNvCxnSpPr/>
          <p:nvPr/>
        </p:nvCxnSpPr>
        <p:spPr>
          <a:xfrm>
            <a:off x="7389465" y="4866714"/>
            <a:ext cx="0" cy="193200"/>
          </a:xfrm>
          <a:prstGeom prst="straightConnector1">
            <a:avLst/>
          </a:prstGeom>
          <a:noFill/>
          <a:ln w="19050" cap="flat" cmpd="sng">
            <a:solidFill>
              <a:srgbClr val="FFFFFF"/>
            </a:solidFill>
            <a:prstDash val="solid"/>
            <a:round/>
            <a:headEnd type="none" w="sm" len="sm"/>
            <a:tailEnd type="none" w="sm" len="sm"/>
          </a:ln>
        </p:spPr>
      </p:cxnSp>
      <p:sp>
        <p:nvSpPr>
          <p:cNvPr id="21" name="Google Shape;21;p3"/>
          <p:cNvSpPr txBox="1"/>
          <p:nvPr/>
        </p:nvSpPr>
        <p:spPr>
          <a:xfrm>
            <a:off x="7388314" y="4753853"/>
            <a:ext cx="1409066"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Arial"/>
                <a:ea typeface="Arial"/>
                <a:cs typeface="Arial"/>
                <a:sym typeface="Arial"/>
              </a:rPr>
              <a:t>UA DAY 2026</a:t>
            </a:r>
            <a:endParaRPr sz="14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avy Globe Background">
  <p:cSld name="Navy Globe Background">
    <p:spTree>
      <p:nvGrpSpPr>
        <p:cNvPr id="1" name="Shape 145"/>
        <p:cNvGrpSpPr/>
        <p:nvPr/>
      </p:nvGrpSpPr>
      <p:grpSpPr>
        <a:xfrm>
          <a:off x="0" y="0"/>
          <a:ext cx="0" cy="0"/>
          <a:chOff x="0" y="0"/>
          <a:chExt cx="0" cy="0"/>
        </a:xfrm>
      </p:grpSpPr>
      <p:pic>
        <p:nvPicPr>
          <p:cNvPr id="146" name="Google Shape;146;p22" title="ICANN_DottedGlobePattern_DkBlue.jpg"/>
          <p:cNvPicPr preferRelativeResize="0"/>
          <p:nvPr/>
        </p:nvPicPr>
        <p:blipFill rotWithShape="1">
          <a:blip r:embed="rId2">
            <a:alphaModFix/>
          </a:blip>
          <a:srcRect b="7630"/>
          <a:stretch/>
        </p:blipFill>
        <p:spPr>
          <a:xfrm>
            <a:off x="0" y="0"/>
            <a:ext cx="9144000" cy="4751109"/>
          </a:xfrm>
          <a:prstGeom prst="rect">
            <a:avLst/>
          </a:prstGeom>
          <a:noFill/>
          <a:ln>
            <a:noFill/>
          </a:ln>
        </p:spPr>
      </p:pic>
      <p:sp>
        <p:nvSpPr>
          <p:cNvPr id="147" name="Google Shape;147;p22"/>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2"/>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9" name="Google Shape;149;p22"/>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0" name="Google Shape;150;p22"/>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1" name="Google Shape;151;p22"/>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1pPr>
            <a:lvl2pPr marL="914400" marR="0" lvl="1" indent="-360044" algn="r">
              <a:lnSpc>
                <a:spcPct val="100000"/>
              </a:lnSpc>
              <a:spcBef>
                <a:spcPts val="5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2pPr>
            <a:lvl3pPr marL="1371600" marR="0" lvl="2" indent="-360044" algn="r">
              <a:lnSpc>
                <a:spcPct val="100000"/>
              </a:lnSpc>
              <a:spcBef>
                <a:spcPts val="5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l Globe Background">
  <p:cSld name="Teal Globe Background">
    <p:spTree>
      <p:nvGrpSpPr>
        <p:cNvPr id="1" name="Shape 152"/>
        <p:cNvGrpSpPr/>
        <p:nvPr/>
      </p:nvGrpSpPr>
      <p:grpSpPr>
        <a:xfrm>
          <a:off x="0" y="0"/>
          <a:ext cx="0" cy="0"/>
          <a:chOff x="0" y="0"/>
          <a:chExt cx="0" cy="0"/>
        </a:xfrm>
      </p:grpSpPr>
      <p:pic>
        <p:nvPicPr>
          <p:cNvPr id="153" name="Google Shape;153;p23" title="ICANN_DottedGlobePattern_DarkTeal.jpg"/>
          <p:cNvPicPr preferRelativeResize="0"/>
          <p:nvPr/>
        </p:nvPicPr>
        <p:blipFill rotWithShape="1">
          <a:blip r:embed="rId2">
            <a:alphaModFix/>
          </a:blip>
          <a:srcRect b="7630"/>
          <a:stretch/>
        </p:blipFill>
        <p:spPr>
          <a:xfrm>
            <a:off x="0" y="-1"/>
            <a:ext cx="9144000" cy="4751109"/>
          </a:xfrm>
          <a:prstGeom prst="rect">
            <a:avLst/>
          </a:prstGeom>
          <a:noFill/>
          <a:ln>
            <a:noFill/>
          </a:ln>
        </p:spPr>
      </p:pic>
      <p:sp>
        <p:nvSpPr>
          <p:cNvPr id="154" name="Google Shape;154;p23"/>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3"/>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6" name="Google Shape;156;p23"/>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7" name="Google Shape;157;p23"/>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8" name="Google Shape;158;p23"/>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1pPr>
            <a:lvl2pPr marL="914400" marR="0" lvl="1" indent="-360044" algn="r">
              <a:lnSpc>
                <a:spcPct val="100000"/>
              </a:lnSpc>
              <a:spcBef>
                <a:spcPts val="5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2pPr>
            <a:lvl3pPr marL="1371600" marR="0" lvl="2" indent="-360044" algn="r">
              <a:lnSpc>
                <a:spcPct val="100000"/>
              </a:lnSpc>
              <a:spcBef>
                <a:spcPts val="500"/>
              </a:spcBef>
              <a:spcAft>
                <a:spcPts val="0"/>
              </a:spcAft>
              <a:buClr>
                <a:schemeClr val="lt1"/>
              </a:buClr>
              <a:buSzPts val="2070"/>
              <a:buFont typeface="Arial"/>
              <a:buChar char="•"/>
              <a:defRPr sz="1800" b="0" i="0" u="none" strike="noStrike" cap="none">
                <a:solidFill>
                  <a:schemeClr val="lt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ight Teal Background">
  <p:cSld name="Light Teal Background">
    <p:spTree>
      <p:nvGrpSpPr>
        <p:cNvPr id="1" name="Shape 159"/>
        <p:cNvGrpSpPr/>
        <p:nvPr/>
      </p:nvGrpSpPr>
      <p:grpSpPr>
        <a:xfrm>
          <a:off x="0" y="0"/>
          <a:ext cx="0" cy="0"/>
          <a:chOff x="0" y="0"/>
          <a:chExt cx="0" cy="0"/>
        </a:xfrm>
      </p:grpSpPr>
      <p:pic>
        <p:nvPicPr>
          <p:cNvPr id="160" name="Google Shape;160;p24" title="ICANN_DottedGlobePattern_Teal.jpg"/>
          <p:cNvPicPr preferRelativeResize="0"/>
          <p:nvPr/>
        </p:nvPicPr>
        <p:blipFill rotWithShape="1">
          <a:blip r:embed="rId2">
            <a:alphaModFix/>
          </a:blip>
          <a:srcRect b="7664"/>
          <a:stretch/>
        </p:blipFill>
        <p:spPr>
          <a:xfrm>
            <a:off x="0" y="0"/>
            <a:ext cx="9144000" cy="4749165"/>
          </a:xfrm>
          <a:prstGeom prst="rect">
            <a:avLst/>
          </a:prstGeom>
          <a:noFill/>
          <a:ln>
            <a:noFill/>
          </a:ln>
        </p:spPr>
      </p:pic>
      <p:sp>
        <p:nvSpPr>
          <p:cNvPr id="161" name="Google Shape;161;p24"/>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4"/>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3" name="Google Shape;163;p24"/>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1pPr>
            <a:lvl2pPr marL="914400" marR="0" lvl="1"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2pPr>
            <a:lvl3pPr marL="1371600" marR="0" lvl="2"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body" idx="4"/>
          </p:nvPr>
        </p:nvSpPr>
        <p:spPr>
          <a:xfrm>
            <a:off x="309226" y="0"/>
            <a:ext cx="8564400" cy="5478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age White Footer">
  <p:cSld name="Blank Page White Footer">
    <p:spTree>
      <p:nvGrpSpPr>
        <p:cNvPr id="1" name="Shape 166"/>
        <p:cNvGrpSpPr/>
        <p:nvPr/>
      </p:nvGrpSpPr>
      <p:grpSpPr>
        <a:xfrm>
          <a:off x="0" y="0"/>
          <a:ext cx="0" cy="0"/>
          <a:chOff x="0" y="0"/>
          <a:chExt cx="0" cy="0"/>
        </a:xfrm>
      </p:grpSpPr>
      <p:sp>
        <p:nvSpPr>
          <p:cNvPr id="167" name="Google Shape;167;p25"/>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5"/>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9" name="Google Shape;169;p25"/>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0" name="Google Shape;170;p25"/>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1pPr>
            <a:lvl2pPr marL="914400" marR="0" lvl="1"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2pPr>
            <a:lvl3pPr marL="1371600" marR="0" lvl="2"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1" name="Google Shape;171;p25"/>
          <p:cNvSpPr/>
          <p:nvPr/>
        </p:nvSpPr>
        <p:spPr>
          <a:xfrm>
            <a:off x="125" y="4753850"/>
            <a:ext cx="9144000" cy="3966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5"/>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1254A"/>
                </a:solidFill>
                <a:latin typeface="Arial"/>
                <a:ea typeface="Arial"/>
                <a:cs typeface="Arial"/>
                <a:sym typeface="Arial"/>
              </a:rPr>
              <a:t>‹#›</a:t>
            </a:fld>
            <a:endParaRPr sz="1400" b="0" i="0" u="none" strike="noStrike" cap="none">
              <a:solidFill>
                <a:srgbClr val="01254A"/>
              </a:solidFill>
              <a:latin typeface="Arial"/>
              <a:ea typeface="Arial"/>
              <a:cs typeface="Arial"/>
              <a:sym typeface="Arial"/>
            </a:endParaRPr>
          </a:p>
        </p:txBody>
      </p:sp>
      <p:pic>
        <p:nvPicPr>
          <p:cNvPr id="173" name="Google Shape;173;p25" title="ICANN_BlueLogoFooter.png"/>
          <p:cNvPicPr preferRelativeResize="0"/>
          <p:nvPr/>
        </p:nvPicPr>
        <p:blipFill rotWithShape="1">
          <a:blip r:embed="rId2">
            <a:alphaModFix/>
          </a:blip>
          <a:srcRect t="357" b="357"/>
          <a:stretch/>
        </p:blipFill>
        <p:spPr>
          <a:xfrm>
            <a:off x="95248" y="4809032"/>
            <a:ext cx="365761" cy="289206"/>
          </a:xfrm>
          <a:prstGeom prst="rect">
            <a:avLst/>
          </a:prstGeom>
          <a:noFill/>
          <a:ln>
            <a:noFill/>
          </a:ln>
        </p:spPr>
      </p:pic>
      <p:cxnSp>
        <p:nvCxnSpPr>
          <p:cNvPr id="174" name="Google Shape;174;p25"/>
          <p:cNvCxnSpPr/>
          <p:nvPr/>
        </p:nvCxnSpPr>
        <p:spPr>
          <a:xfrm>
            <a:off x="1667021" y="4852650"/>
            <a:ext cx="0" cy="193200"/>
          </a:xfrm>
          <a:prstGeom prst="straightConnector1">
            <a:avLst/>
          </a:prstGeom>
          <a:noFill/>
          <a:ln w="19050" cap="flat" cmpd="sng">
            <a:solidFill>
              <a:srgbClr val="01254A"/>
            </a:solidFill>
            <a:prstDash val="solid"/>
            <a:round/>
            <a:headEnd type="none" w="sm" len="sm"/>
            <a:tailEnd type="none" w="sm" len="sm"/>
          </a:ln>
        </p:spPr>
      </p:cxnSp>
      <p:cxnSp>
        <p:nvCxnSpPr>
          <p:cNvPr id="175" name="Google Shape;175;p25"/>
          <p:cNvCxnSpPr/>
          <p:nvPr/>
        </p:nvCxnSpPr>
        <p:spPr>
          <a:xfrm>
            <a:off x="6750" y="4744342"/>
            <a:ext cx="9130500" cy="6900"/>
          </a:xfrm>
          <a:prstGeom prst="straightConnector1">
            <a:avLst/>
          </a:prstGeom>
          <a:noFill/>
          <a:ln w="9525" cap="flat" cmpd="sng">
            <a:solidFill>
              <a:srgbClr val="01254A"/>
            </a:solidFill>
            <a:prstDash val="solid"/>
            <a:round/>
            <a:headEnd type="none" w="sm" len="sm"/>
            <a:tailEnd type="none" w="sm" len="sm"/>
          </a:ln>
        </p:spPr>
      </p:cxnSp>
      <p:sp>
        <p:nvSpPr>
          <p:cNvPr id="176" name="Google Shape;176;p25"/>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7" name="Google Shape;177;p25"/>
          <p:cNvSpPr txBox="1"/>
          <p:nvPr/>
        </p:nvSpPr>
        <p:spPr>
          <a:xfrm>
            <a:off x="806854" y="4744525"/>
            <a:ext cx="84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2"/>
                </a:solidFill>
                <a:latin typeface="Arial"/>
                <a:ea typeface="Arial"/>
                <a:cs typeface="Arial"/>
                <a:sym typeface="Arial"/>
              </a:rPr>
              <a:t>UA Day</a:t>
            </a:r>
            <a:endParaRPr/>
          </a:p>
        </p:txBody>
      </p:sp>
      <p:sp>
        <p:nvSpPr>
          <p:cNvPr id="178" name="Google Shape;178;p25"/>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2"/>
                </a:solidFill>
                <a:latin typeface="Arial"/>
                <a:ea typeface="Arial"/>
                <a:cs typeface="Arial"/>
                <a:sym typeface="Arial"/>
              </a:rPr>
              <a:t>#Internet4All</a:t>
            </a:r>
            <a:endParaRPr sz="1400" b="0" i="0" u="none" strike="noStrike" cap="none">
              <a:solidFill>
                <a:schemeClr val="lt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ue Vertical Icon">
  <p:cSld name="Blue Vertical Icon">
    <p:spTree>
      <p:nvGrpSpPr>
        <p:cNvPr id="1" name="Shape 179"/>
        <p:cNvGrpSpPr/>
        <p:nvPr/>
      </p:nvGrpSpPr>
      <p:grpSpPr>
        <a:xfrm>
          <a:off x="0" y="0"/>
          <a:ext cx="0" cy="0"/>
          <a:chOff x="0" y="0"/>
          <a:chExt cx="0" cy="0"/>
        </a:xfrm>
      </p:grpSpPr>
      <p:sp>
        <p:nvSpPr>
          <p:cNvPr id="180" name="Google Shape;180;p26"/>
          <p:cNvSpPr txBox="1">
            <a:spLocks noGrp="1"/>
          </p:cNvSpPr>
          <p:nvPr>
            <p:ph type="body" idx="1"/>
          </p:nvPr>
        </p:nvSpPr>
        <p:spPr>
          <a:xfrm>
            <a:off x="2765765" y="1034322"/>
            <a:ext cx="3657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1" name="Google Shape;181;p26"/>
          <p:cNvSpPr txBox="1">
            <a:spLocks noGrp="1"/>
          </p:cNvSpPr>
          <p:nvPr>
            <p:ph type="body" idx="2"/>
          </p:nvPr>
        </p:nvSpPr>
        <p:spPr>
          <a:xfrm>
            <a:off x="2763611" y="1924675"/>
            <a:ext cx="3657600" cy="2745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2" name="Google Shape;182;p26"/>
          <p:cNvSpPr txBox="1">
            <a:spLocks noGrp="1"/>
          </p:cNvSpPr>
          <p:nvPr>
            <p:ph type="body" idx="3"/>
          </p:nvPr>
        </p:nvSpPr>
        <p:spPr>
          <a:xfrm>
            <a:off x="2761488" y="2928366"/>
            <a:ext cx="3657600" cy="29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3" name="Google Shape;183;p26"/>
          <p:cNvSpPr txBox="1">
            <a:spLocks noGrp="1"/>
          </p:cNvSpPr>
          <p:nvPr>
            <p:ph type="body" idx="4"/>
          </p:nvPr>
        </p:nvSpPr>
        <p:spPr>
          <a:xfrm>
            <a:off x="2766060" y="3986022"/>
            <a:ext cx="3657600" cy="2934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4" name="Google Shape;184;p26"/>
          <p:cNvSpPr txBox="1">
            <a:spLocks noGrp="1"/>
          </p:cNvSpPr>
          <p:nvPr>
            <p:ph type="body" idx="5"/>
          </p:nvPr>
        </p:nvSpPr>
        <p:spPr>
          <a:xfrm>
            <a:off x="2258568" y="1230630"/>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5" name="Google Shape;185;p26"/>
          <p:cNvSpPr txBox="1">
            <a:spLocks noGrp="1"/>
          </p:cNvSpPr>
          <p:nvPr>
            <p:ph type="body" idx="6"/>
          </p:nvPr>
        </p:nvSpPr>
        <p:spPr>
          <a:xfrm>
            <a:off x="2259253" y="2116690"/>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6" name="Google Shape;186;p26"/>
          <p:cNvSpPr txBox="1">
            <a:spLocks noGrp="1"/>
          </p:cNvSpPr>
          <p:nvPr>
            <p:ph type="body" idx="7"/>
          </p:nvPr>
        </p:nvSpPr>
        <p:spPr>
          <a:xfrm>
            <a:off x="2258633" y="3119171"/>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7" name="Google Shape;187;p26"/>
          <p:cNvSpPr txBox="1">
            <a:spLocks noGrp="1"/>
          </p:cNvSpPr>
          <p:nvPr>
            <p:ph type="body" idx="8"/>
          </p:nvPr>
        </p:nvSpPr>
        <p:spPr>
          <a:xfrm>
            <a:off x="2260599" y="4176187"/>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8" name="Google Shape;188;p26"/>
          <p:cNvSpPr>
            <a:spLocks noGrp="1"/>
          </p:cNvSpPr>
          <p:nvPr>
            <p:ph type="pic" idx="9"/>
          </p:nvPr>
        </p:nvSpPr>
        <p:spPr>
          <a:xfrm>
            <a:off x="4237650" y="636083"/>
            <a:ext cx="566100" cy="471600"/>
          </a:xfrm>
          <a:prstGeom prst="rect">
            <a:avLst/>
          </a:prstGeom>
          <a:noFill/>
          <a:ln>
            <a:noFill/>
          </a:ln>
        </p:spPr>
      </p:sp>
      <p:sp>
        <p:nvSpPr>
          <p:cNvPr id="189" name="Google Shape;189;p26"/>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6"/>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1" name="Google Shape;191;p26"/>
          <p:cNvSpPr>
            <a:spLocks noGrp="1"/>
          </p:cNvSpPr>
          <p:nvPr>
            <p:ph type="pic" idx="13"/>
          </p:nvPr>
        </p:nvSpPr>
        <p:spPr>
          <a:xfrm>
            <a:off x="4236720" y="1527810"/>
            <a:ext cx="684900" cy="444600"/>
          </a:xfrm>
          <a:prstGeom prst="rect">
            <a:avLst/>
          </a:prstGeom>
          <a:noFill/>
          <a:ln>
            <a:noFill/>
          </a:ln>
        </p:spPr>
      </p:sp>
      <p:sp>
        <p:nvSpPr>
          <p:cNvPr id="192" name="Google Shape;192;p26"/>
          <p:cNvSpPr>
            <a:spLocks noGrp="1"/>
          </p:cNvSpPr>
          <p:nvPr>
            <p:ph type="pic" idx="14"/>
          </p:nvPr>
        </p:nvSpPr>
        <p:spPr>
          <a:xfrm>
            <a:off x="4236720" y="2526030"/>
            <a:ext cx="640200" cy="444600"/>
          </a:xfrm>
          <a:prstGeom prst="rect">
            <a:avLst/>
          </a:prstGeom>
          <a:noFill/>
          <a:ln>
            <a:noFill/>
          </a:ln>
        </p:spPr>
      </p:sp>
      <p:sp>
        <p:nvSpPr>
          <p:cNvPr id="193" name="Google Shape;193;p26"/>
          <p:cNvSpPr>
            <a:spLocks noGrp="1"/>
          </p:cNvSpPr>
          <p:nvPr>
            <p:ph type="pic" idx="15"/>
          </p:nvPr>
        </p:nvSpPr>
        <p:spPr>
          <a:xfrm>
            <a:off x="4236720" y="3577590"/>
            <a:ext cx="640200" cy="4446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ulticolor Vertical Icon ">
  <p:cSld name="Multicolor Vertical Icon ">
    <p:spTree>
      <p:nvGrpSpPr>
        <p:cNvPr id="1" name="Shape 194"/>
        <p:cNvGrpSpPr/>
        <p:nvPr/>
      </p:nvGrpSpPr>
      <p:grpSpPr>
        <a:xfrm>
          <a:off x="0" y="0"/>
          <a:ext cx="0" cy="0"/>
          <a:chOff x="0" y="0"/>
          <a:chExt cx="0" cy="0"/>
        </a:xfrm>
      </p:grpSpPr>
      <p:sp>
        <p:nvSpPr>
          <p:cNvPr id="195" name="Google Shape;195;p27"/>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7"/>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7" name="Google Shape;197;p27"/>
          <p:cNvSpPr txBox="1">
            <a:spLocks noGrp="1"/>
          </p:cNvSpPr>
          <p:nvPr>
            <p:ph type="body" idx="1"/>
          </p:nvPr>
        </p:nvSpPr>
        <p:spPr>
          <a:xfrm>
            <a:off x="2765765" y="1034322"/>
            <a:ext cx="3657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8" name="Google Shape;198;p27"/>
          <p:cNvSpPr txBox="1">
            <a:spLocks noGrp="1"/>
          </p:cNvSpPr>
          <p:nvPr>
            <p:ph type="body" idx="2"/>
          </p:nvPr>
        </p:nvSpPr>
        <p:spPr>
          <a:xfrm>
            <a:off x="2763611" y="1924675"/>
            <a:ext cx="3657600" cy="2745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9" name="Google Shape;199;p27"/>
          <p:cNvSpPr txBox="1">
            <a:spLocks noGrp="1"/>
          </p:cNvSpPr>
          <p:nvPr>
            <p:ph type="body" idx="3"/>
          </p:nvPr>
        </p:nvSpPr>
        <p:spPr>
          <a:xfrm>
            <a:off x="2761488" y="2928366"/>
            <a:ext cx="3657600" cy="29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0" name="Google Shape;200;p27"/>
          <p:cNvSpPr txBox="1">
            <a:spLocks noGrp="1"/>
          </p:cNvSpPr>
          <p:nvPr>
            <p:ph type="body" idx="4"/>
          </p:nvPr>
        </p:nvSpPr>
        <p:spPr>
          <a:xfrm>
            <a:off x="2766060" y="3986022"/>
            <a:ext cx="3657600" cy="2934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1" name="Google Shape;201;p27"/>
          <p:cNvSpPr txBox="1">
            <a:spLocks noGrp="1"/>
          </p:cNvSpPr>
          <p:nvPr>
            <p:ph type="body" idx="5"/>
          </p:nvPr>
        </p:nvSpPr>
        <p:spPr>
          <a:xfrm>
            <a:off x="2258568" y="1230630"/>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2" name="Google Shape;202;p27"/>
          <p:cNvSpPr txBox="1">
            <a:spLocks noGrp="1"/>
          </p:cNvSpPr>
          <p:nvPr>
            <p:ph type="body" idx="6"/>
          </p:nvPr>
        </p:nvSpPr>
        <p:spPr>
          <a:xfrm>
            <a:off x="2259253" y="2116690"/>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3" name="Google Shape;203;p27"/>
          <p:cNvSpPr txBox="1">
            <a:spLocks noGrp="1"/>
          </p:cNvSpPr>
          <p:nvPr>
            <p:ph type="body" idx="7"/>
          </p:nvPr>
        </p:nvSpPr>
        <p:spPr>
          <a:xfrm>
            <a:off x="2258633" y="3119171"/>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4" name="Google Shape;204;p27"/>
          <p:cNvSpPr txBox="1">
            <a:spLocks noGrp="1"/>
          </p:cNvSpPr>
          <p:nvPr>
            <p:ph type="body" idx="8"/>
          </p:nvPr>
        </p:nvSpPr>
        <p:spPr>
          <a:xfrm>
            <a:off x="2260599" y="4176187"/>
            <a:ext cx="46680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5" name="Google Shape;205;p27"/>
          <p:cNvSpPr>
            <a:spLocks noGrp="1"/>
          </p:cNvSpPr>
          <p:nvPr>
            <p:ph type="pic" idx="9"/>
          </p:nvPr>
        </p:nvSpPr>
        <p:spPr>
          <a:xfrm>
            <a:off x="4328532" y="2595907"/>
            <a:ext cx="468300" cy="444600"/>
          </a:xfrm>
          <a:prstGeom prst="rect">
            <a:avLst/>
          </a:prstGeom>
          <a:noFill/>
          <a:ln>
            <a:noFill/>
          </a:ln>
        </p:spPr>
      </p:sp>
      <p:sp>
        <p:nvSpPr>
          <p:cNvPr id="206" name="Google Shape;206;p27"/>
          <p:cNvSpPr>
            <a:spLocks noGrp="1"/>
          </p:cNvSpPr>
          <p:nvPr>
            <p:ph type="pic" idx="13"/>
          </p:nvPr>
        </p:nvSpPr>
        <p:spPr>
          <a:xfrm>
            <a:off x="4306230" y="674184"/>
            <a:ext cx="468300" cy="444600"/>
          </a:xfrm>
          <a:prstGeom prst="rect">
            <a:avLst/>
          </a:prstGeom>
          <a:noFill/>
          <a:ln>
            <a:noFill/>
          </a:ln>
        </p:spPr>
      </p:sp>
      <p:sp>
        <p:nvSpPr>
          <p:cNvPr id="207" name="Google Shape;207;p27"/>
          <p:cNvSpPr>
            <a:spLocks noGrp="1"/>
          </p:cNvSpPr>
          <p:nvPr>
            <p:ph type="pic" idx="14"/>
          </p:nvPr>
        </p:nvSpPr>
        <p:spPr>
          <a:xfrm>
            <a:off x="4326672" y="1609027"/>
            <a:ext cx="468300" cy="444600"/>
          </a:xfrm>
          <a:prstGeom prst="rect">
            <a:avLst/>
          </a:prstGeom>
          <a:noFill/>
          <a:ln>
            <a:noFill/>
          </a:ln>
        </p:spPr>
      </p:sp>
      <p:sp>
        <p:nvSpPr>
          <p:cNvPr id="208" name="Google Shape;208;p27"/>
          <p:cNvSpPr>
            <a:spLocks noGrp="1"/>
          </p:cNvSpPr>
          <p:nvPr>
            <p:ph type="pic" idx="15"/>
          </p:nvPr>
        </p:nvSpPr>
        <p:spPr>
          <a:xfrm>
            <a:off x="4343400" y="3638550"/>
            <a:ext cx="468300" cy="4446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ofiles">
  <p:cSld name="Profiles">
    <p:spTree>
      <p:nvGrpSpPr>
        <p:cNvPr id="1" name="Shape 209"/>
        <p:cNvGrpSpPr/>
        <p:nvPr/>
      </p:nvGrpSpPr>
      <p:grpSpPr>
        <a:xfrm>
          <a:off x="0" y="0"/>
          <a:ext cx="0" cy="0"/>
          <a:chOff x="0" y="0"/>
          <a:chExt cx="0" cy="0"/>
        </a:xfrm>
      </p:grpSpPr>
      <p:sp>
        <p:nvSpPr>
          <p:cNvPr id="210" name="Google Shape;210;p28"/>
          <p:cNvSpPr/>
          <p:nvPr/>
        </p:nvSpPr>
        <p:spPr>
          <a:xfrm>
            <a:off x="0" y="0"/>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8"/>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2" name="Google Shape;212;p28"/>
          <p:cNvSpPr txBox="1">
            <a:spLocks noGrp="1"/>
          </p:cNvSpPr>
          <p:nvPr>
            <p:ph type="body" idx="1"/>
          </p:nvPr>
        </p:nvSpPr>
        <p:spPr>
          <a:xfrm>
            <a:off x="389161" y="3102040"/>
            <a:ext cx="2043600" cy="13086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3" name="Google Shape;213;p28"/>
          <p:cNvSpPr txBox="1">
            <a:spLocks noGrp="1"/>
          </p:cNvSpPr>
          <p:nvPr>
            <p:ph type="body" idx="2"/>
          </p:nvPr>
        </p:nvSpPr>
        <p:spPr>
          <a:xfrm>
            <a:off x="2541144" y="3105150"/>
            <a:ext cx="2043600" cy="13086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4" name="Google Shape;214;p28"/>
          <p:cNvSpPr txBox="1">
            <a:spLocks noGrp="1"/>
          </p:cNvSpPr>
          <p:nvPr>
            <p:ph type="body" idx="3"/>
          </p:nvPr>
        </p:nvSpPr>
        <p:spPr>
          <a:xfrm>
            <a:off x="4692676" y="3101012"/>
            <a:ext cx="2043600" cy="13086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5" name="Google Shape;215;p28"/>
          <p:cNvSpPr txBox="1">
            <a:spLocks noGrp="1"/>
          </p:cNvSpPr>
          <p:nvPr>
            <p:ph type="body" idx="4"/>
          </p:nvPr>
        </p:nvSpPr>
        <p:spPr>
          <a:xfrm>
            <a:off x="6842492" y="3105150"/>
            <a:ext cx="2043600" cy="13086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6" name="Google Shape;216;p28"/>
          <p:cNvSpPr>
            <a:spLocks noGrp="1"/>
          </p:cNvSpPr>
          <p:nvPr>
            <p:ph type="pic" idx="5"/>
          </p:nvPr>
        </p:nvSpPr>
        <p:spPr>
          <a:xfrm>
            <a:off x="482600" y="1228726"/>
            <a:ext cx="1822500" cy="1083000"/>
          </a:xfrm>
          <a:prstGeom prst="rect">
            <a:avLst/>
          </a:prstGeom>
          <a:noFill/>
          <a:ln>
            <a:noFill/>
          </a:ln>
        </p:spPr>
      </p:sp>
      <p:sp>
        <p:nvSpPr>
          <p:cNvPr id="217" name="Google Shape;217;p28"/>
          <p:cNvSpPr>
            <a:spLocks noGrp="1"/>
          </p:cNvSpPr>
          <p:nvPr>
            <p:ph type="pic" idx="6"/>
          </p:nvPr>
        </p:nvSpPr>
        <p:spPr>
          <a:xfrm>
            <a:off x="2624437" y="1232845"/>
            <a:ext cx="1822500" cy="1083000"/>
          </a:xfrm>
          <a:prstGeom prst="rect">
            <a:avLst/>
          </a:prstGeom>
          <a:noFill/>
          <a:ln>
            <a:noFill/>
          </a:ln>
        </p:spPr>
      </p:sp>
      <p:sp>
        <p:nvSpPr>
          <p:cNvPr id="218" name="Google Shape;218;p28"/>
          <p:cNvSpPr>
            <a:spLocks noGrp="1"/>
          </p:cNvSpPr>
          <p:nvPr>
            <p:ph type="pic" idx="7"/>
          </p:nvPr>
        </p:nvSpPr>
        <p:spPr>
          <a:xfrm>
            <a:off x="4778627" y="1236963"/>
            <a:ext cx="1822500" cy="1083000"/>
          </a:xfrm>
          <a:prstGeom prst="rect">
            <a:avLst/>
          </a:prstGeom>
          <a:noFill/>
          <a:ln>
            <a:noFill/>
          </a:ln>
        </p:spPr>
      </p:sp>
      <p:sp>
        <p:nvSpPr>
          <p:cNvPr id="219" name="Google Shape;219;p28"/>
          <p:cNvSpPr>
            <a:spLocks noGrp="1"/>
          </p:cNvSpPr>
          <p:nvPr>
            <p:ph type="pic" idx="8"/>
          </p:nvPr>
        </p:nvSpPr>
        <p:spPr>
          <a:xfrm>
            <a:off x="6920472" y="1234904"/>
            <a:ext cx="1822500" cy="1083000"/>
          </a:xfrm>
          <a:prstGeom prst="rect">
            <a:avLst/>
          </a:prstGeom>
          <a:noFill/>
          <a:ln>
            <a:noFill/>
          </a:ln>
        </p:spPr>
      </p:sp>
      <p:sp>
        <p:nvSpPr>
          <p:cNvPr id="220" name="Google Shape;220;p28"/>
          <p:cNvSpPr txBox="1">
            <a:spLocks noGrp="1"/>
          </p:cNvSpPr>
          <p:nvPr>
            <p:ph type="body" idx="9"/>
          </p:nvPr>
        </p:nvSpPr>
        <p:spPr>
          <a:xfrm>
            <a:off x="355600" y="238760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1" name="Google Shape;221;p28"/>
          <p:cNvSpPr txBox="1">
            <a:spLocks noGrp="1"/>
          </p:cNvSpPr>
          <p:nvPr>
            <p:ph type="body" idx="13"/>
          </p:nvPr>
        </p:nvSpPr>
        <p:spPr>
          <a:xfrm>
            <a:off x="355600" y="264795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6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2" name="Google Shape;222;p28"/>
          <p:cNvSpPr txBox="1">
            <a:spLocks noGrp="1"/>
          </p:cNvSpPr>
          <p:nvPr>
            <p:ph type="body" idx="14"/>
          </p:nvPr>
        </p:nvSpPr>
        <p:spPr>
          <a:xfrm>
            <a:off x="2508250" y="238760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3" name="Google Shape;223;p28"/>
          <p:cNvSpPr txBox="1">
            <a:spLocks noGrp="1"/>
          </p:cNvSpPr>
          <p:nvPr>
            <p:ph type="body" idx="15"/>
          </p:nvPr>
        </p:nvSpPr>
        <p:spPr>
          <a:xfrm>
            <a:off x="2508250" y="264795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6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4" name="Google Shape;224;p28"/>
          <p:cNvSpPr txBox="1">
            <a:spLocks noGrp="1"/>
          </p:cNvSpPr>
          <p:nvPr>
            <p:ph type="body" idx="16"/>
          </p:nvPr>
        </p:nvSpPr>
        <p:spPr>
          <a:xfrm>
            <a:off x="4648200" y="238760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5" name="Google Shape;225;p28"/>
          <p:cNvSpPr txBox="1">
            <a:spLocks noGrp="1"/>
          </p:cNvSpPr>
          <p:nvPr>
            <p:ph type="body" idx="17"/>
          </p:nvPr>
        </p:nvSpPr>
        <p:spPr>
          <a:xfrm>
            <a:off x="4648200" y="264795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6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6" name="Google Shape;226;p28"/>
          <p:cNvSpPr txBox="1">
            <a:spLocks noGrp="1"/>
          </p:cNvSpPr>
          <p:nvPr>
            <p:ph type="body" idx="18"/>
          </p:nvPr>
        </p:nvSpPr>
        <p:spPr>
          <a:xfrm>
            <a:off x="6800850" y="238760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7" name="Google Shape;227;p28"/>
          <p:cNvSpPr txBox="1">
            <a:spLocks noGrp="1"/>
          </p:cNvSpPr>
          <p:nvPr>
            <p:ph type="body" idx="19"/>
          </p:nvPr>
        </p:nvSpPr>
        <p:spPr>
          <a:xfrm>
            <a:off x="6800850" y="2647950"/>
            <a:ext cx="2057400" cy="368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6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8" name="Google Shape;228;p28"/>
          <p:cNvSpPr>
            <a:spLocks noGrp="1"/>
          </p:cNvSpPr>
          <p:nvPr>
            <p:ph type="dgm" idx="20"/>
          </p:nvPr>
        </p:nvSpPr>
        <p:spPr>
          <a:xfrm>
            <a:off x="477529" y="1115941"/>
            <a:ext cx="1828800" cy="119100"/>
          </a:xfrm>
          <a:prstGeom prst="rect">
            <a:avLst/>
          </a:prstGeom>
          <a:solidFill>
            <a:schemeClr val="accent3"/>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9" name="Google Shape;229;p28"/>
          <p:cNvSpPr>
            <a:spLocks noGrp="1"/>
          </p:cNvSpPr>
          <p:nvPr>
            <p:ph type="dgm" idx="21"/>
          </p:nvPr>
        </p:nvSpPr>
        <p:spPr>
          <a:xfrm>
            <a:off x="2619375" y="1114425"/>
            <a:ext cx="1828800" cy="119100"/>
          </a:xfrm>
          <a:prstGeom prst="rect">
            <a:avLst/>
          </a:prstGeom>
          <a:solidFill>
            <a:schemeClr val="accen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0" name="Google Shape;230;p28"/>
          <p:cNvSpPr>
            <a:spLocks noGrp="1"/>
          </p:cNvSpPr>
          <p:nvPr>
            <p:ph type="dgm" idx="22"/>
          </p:nvPr>
        </p:nvSpPr>
        <p:spPr>
          <a:xfrm>
            <a:off x="4778375" y="1114425"/>
            <a:ext cx="1828800" cy="119100"/>
          </a:xfrm>
          <a:prstGeom prst="rect">
            <a:avLst/>
          </a:prstGeom>
          <a:solidFill>
            <a:schemeClr val="accent2"/>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1" name="Google Shape;231;p28"/>
          <p:cNvSpPr>
            <a:spLocks noGrp="1"/>
          </p:cNvSpPr>
          <p:nvPr>
            <p:ph type="dgm" idx="23"/>
          </p:nvPr>
        </p:nvSpPr>
        <p:spPr>
          <a:xfrm>
            <a:off x="6915150" y="1114425"/>
            <a:ext cx="1828800" cy="119100"/>
          </a:xfrm>
          <a:prstGeom prst="rect">
            <a:avLst/>
          </a:prstGeom>
          <a:solidFill>
            <a:schemeClr val="accent4"/>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ue Horizontal Icon List">
  <p:cSld name="Blue Horizontal Icon List">
    <p:spTree>
      <p:nvGrpSpPr>
        <p:cNvPr id="1" name="Shape 232"/>
        <p:cNvGrpSpPr/>
        <p:nvPr/>
      </p:nvGrpSpPr>
      <p:grpSpPr>
        <a:xfrm>
          <a:off x="0" y="0"/>
          <a:ext cx="0" cy="0"/>
          <a:chOff x="0" y="0"/>
          <a:chExt cx="0" cy="0"/>
        </a:xfrm>
      </p:grpSpPr>
      <p:sp>
        <p:nvSpPr>
          <p:cNvPr id="233" name="Google Shape;233;p29"/>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5" name="Google Shape;235;p29"/>
          <p:cNvSpPr/>
          <p:nvPr/>
        </p:nvSpPr>
        <p:spPr>
          <a:xfrm>
            <a:off x="11750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a:off x="33848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9"/>
          <p:cNvSpPr/>
          <p:nvPr/>
        </p:nvSpPr>
        <p:spPr>
          <a:xfrm>
            <a:off x="55946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9"/>
          <p:cNvSpPr/>
          <p:nvPr/>
        </p:nvSpPr>
        <p:spPr>
          <a:xfrm>
            <a:off x="76520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txBox="1">
            <a:spLocks noGrp="1"/>
          </p:cNvSpPr>
          <p:nvPr>
            <p:ph type="body" idx="1"/>
          </p:nvPr>
        </p:nvSpPr>
        <p:spPr>
          <a:xfrm>
            <a:off x="444121" y="1681461"/>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0" name="Google Shape;240;p29"/>
          <p:cNvSpPr txBox="1">
            <a:spLocks noGrp="1"/>
          </p:cNvSpPr>
          <p:nvPr>
            <p:ph type="body" idx="2"/>
          </p:nvPr>
        </p:nvSpPr>
        <p:spPr>
          <a:xfrm>
            <a:off x="443202" y="1935452"/>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rgbClr val="9AA7B7"/>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1" name="Google Shape;241;p29"/>
          <p:cNvSpPr txBox="1">
            <a:spLocks noGrp="1"/>
          </p:cNvSpPr>
          <p:nvPr>
            <p:ph type="body" idx="3"/>
          </p:nvPr>
        </p:nvSpPr>
        <p:spPr>
          <a:xfrm>
            <a:off x="2652763" y="167784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2" name="Google Shape;242;p29"/>
          <p:cNvSpPr txBox="1">
            <a:spLocks noGrp="1"/>
          </p:cNvSpPr>
          <p:nvPr>
            <p:ph type="body" idx="4"/>
          </p:nvPr>
        </p:nvSpPr>
        <p:spPr>
          <a:xfrm>
            <a:off x="2651844" y="1931838"/>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rgbClr val="9AA7B7"/>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3" name="Google Shape;243;p29"/>
          <p:cNvSpPr txBox="1">
            <a:spLocks noGrp="1"/>
          </p:cNvSpPr>
          <p:nvPr>
            <p:ph type="body" idx="5"/>
          </p:nvPr>
        </p:nvSpPr>
        <p:spPr>
          <a:xfrm>
            <a:off x="4863826" y="167742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4" name="Google Shape;244;p29"/>
          <p:cNvSpPr txBox="1">
            <a:spLocks noGrp="1"/>
          </p:cNvSpPr>
          <p:nvPr>
            <p:ph type="body" idx="6"/>
          </p:nvPr>
        </p:nvSpPr>
        <p:spPr>
          <a:xfrm>
            <a:off x="4862907" y="1931418"/>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rgbClr val="9AA7B7"/>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5" name="Google Shape;245;p29"/>
          <p:cNvSpPr txBox="1">
            <a:spLocks noGrp="1"/>
          </p:cNvSpPr>
          <p:nvPr>
            <p:ph type="body" idx="7"/>
          </p:nvPr>
        </p:nvSpPr>
        <p:spPr>
          <a:xfrm>
            <a:off x="6924519" y="1677558"/>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6" name="Google Shape;246;p29"/>
          <p:cNvSpPr txBox="1">
            <a:spLocks noGrp="1"/>
          </p:cNvSpPr>
          <p:nvPr>
            <p:ph type="body" idx="8"/>
          </p:nvPr>
        </p:nvSpPr>
        <p:spPr>
          <a:xfrm>
            <a:off x="6923600" y="1931549"/>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rgbClr val="9AA7B7"/>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7" name="Google Shape;247;p29"/>
          <p:cNvSpPr txBox="1">
            <a:spLocks noGrp="1"/>
          </p:cNvSpPr>
          <p:nvPr>
            <p:ph type="body" idx="9"/>
          </p:nvPr>
        </p:nvSpPr>
        <p:spPr>
          <a:xfrm>
            <a:off x="250653" y="2372316"/>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8" name="Google Shape;248;p29"/>
          <p:cNvSpPr txBox="1">
            <a:spLocks noGrp="1"/>
          </p:cNvSpPr>
          <p:nvPr>
            <p:ph type="body" idx="13"/>
          </p:nvPr>
        </p:nvSpPr>
        <p:spPr>
          <a:xfrm>
            <a:off x="2462304" y="2373030"/>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9" name="Google Shape;249;p29"/>
          <p:cNvSpPr txBox="1">
            <a:spLocks noGrp="1"/>
          </p:cNvSpPr>
          <p:nvPr>
            <p:ph type="body" idx="14"/>
          </p:nvPr>
        </p:nvSpPr>
        <p:spPr>
          <a:xfrm>
            <a:off x="256649" y="3439861"/>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0" name="Google Shape;250;p29"/>
          <p:cNvSpPr txBox="1">
            <a:spLocks noGrp="1"/>
          </p:cNvSpPr>
          <p:nvPr>
            <p:ph type="body" idx="15"/>
          </p:nvPr>
        </p:nvSpPr>
        <p:spPr>
          <a:xfrm>
            <a:off x="2468300" y="3440575"/>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1" name="Google Shape;251;p29"/>
          <p:cNvSpPr txBox="1">
            <a:spLocks noGrp="1"/>
          </p:cNvSpPr>
          <p:nvPr>
            <p:ph type="body" idx="16"/>
          </p:nvPr>
        </p:nvSpPr>
        <p:spPr>
          <a:xfrm>
            <a:off x="4670757" y="2373407"/>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2" name="Google Shape;252;p29"/>
          <p:cNvSpPr txBox="1">
            <a:spLocks noGrp="1"/>
          </p:cNvSpPr>
          <p:nvPr>
            <p:ph type="body" idx="17"/>
          </p:nvPr>
        </p:nvSpPr>
        <p:spPr>
          <a:xfrm>
            <a:off x="6741162" y="2374121"/>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3" name="Google Shape;253;p29"/>
          <p:cNvSpPr txBox="1">
            <a:spLocks noGrp="1"/>
          </p:cNvSpPr>
          <p:nvPr>
            <p:ph type="body" idx="18"/>
          </p:nvPr>
        </p:nvSpPr>
        <p:spPr>
          <a:xfrm>
            <a:off x="4676753" y="3440952"/>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4" name="Google Shape;254;p29"/>
          <p:cNvSpPr txBox="1">
            <a:spLocks noGrp="1"/>
          </p:cNvSpPr>
          <p:nvPr>
            <p:ph type="body" idx="19"/>
          </p:nvPr>
        </p:nvSpPr>
        <p:spPr>
          <a:xfrm>
            <a:off x="6747158" y="3441666"/>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5" name="Google Shape;255;p29"/>
          <p:cNvSpPr>
            <a:spLocks noGrp="1"/>
          </p:cNvSpPr>
          <p:nvPr>
            <p:ph type="pic" idx="20"/>
          </p:nvPr>
        </p:nvSpPr>
        <p:spPr>
          <a:xfrm>
            <a:off x="958850" y="1011238"/>
            <a:ext cx="654000" cy="587400"/>
          </a:xfrm>
          <a:prstGeom prst="rect">
            <a:avLst/>
          </a:prstGeom>
          <a:noFill/>
          <a:ln>
            <a:noFill/>
          </a:ln>
        </p:spPr>
      </p:sp>
      <p:sp>
        <p:nvSpPr>
          <p:cNvPr id="256" name="Google Shape;256;p29"/>
          <p:cNvSpPr>
            <a:spLocks noGrp="1"/>
          </p:cNvSpPr>
          <p:nvPr>
            <p:ph type="pic" idx="21"/>
          </p:nvPr>
        </p:nvSpPr>
        <p:spPr>
          <a:xfrm>
            <a:off x="3178100" y="1016154"/>
            <a:ext cx="654000" cy="587400"/>
          </a:xfrm>
          <a:prstGeom prst="rect">
            <a:avLst/>
          </a:prstGeom>
          <a:noFill/>
          <a:ln>
            <a:noFill/>
          </a:ln>
        </p:spPr>
      </p:sp>
      <p:sp>
        <p:nvSpPr>
          <p:cNvPr id="257" name="Google Shape;257;p29"/>
          <p:cNvSpPr>
            <a:spLocks noGrp="1"/>
          </p:cNvSpPr>
          <p:nvPr>
            <p:ph type="pic" idx="22"/>
          </p:nvPr>
        </p:nvSpPr>
        <p:spPr>
          <a:xfrm>
            <a:off x="5358162" y="971550"/>
            <a:ext cx="654000" cy="587400"/>
          </a:xfrm>
          <a:prstGeom prst="rect">
            <a:avLst/>
          </a:prstGeom>
          <a:noFill/>
          <a:ln>
            <a:noFill/>
          </a:ln>
        </p:spPr>
      </p:sp>
      <p:sp>
        <p:nvSpPr>
          <p:cNvPr id="258" name="Google Shape;258;p29"/>
          <p:cNvSpPr>
            <a:spLocks noGrp="1"/>
          </p:cNvSpPr>
          <p:nvPr>
            <p:ph type="pic" idx="23"/>
          </p:nvPr>
        </p:nvSpPr>
        <p:spPr>
          <a:xfrm>
            <a:off x="7467600" y="971550"/>
            <a:ext cx="654000" cy="5874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ulticolor Horizontal Icon">
  <p:cSld name="Multicolor Horizontal Icon">
    <p:spTree>
      <p:nvGrpSpPr>
        <p:cNvPr id="1" name="Shape 259"/>
        <p:cNvGrpSpPr/>
        <p:nvPr/>
      </p:nvGrpSpPr>
      <p:grpSpPr>
        <a:xfrm>
          <a:off x="0" y="0"/>
          <a:ext cx="0" cy="0"/>
          <a:chOff x="0" y="0"/>
          <a:chExt cx="0" cy="0"/>
        </a:xfrm>
      </p:grpSpPr>
      <p:sp>
        <p:nvSpPr>
          <p:cNvPr id="260" name="Google Shape;260;p30"/>
          <p:cNvSpPr/>
          <p:nvPr/>
        </p:nvSpPr>
        <p:spPr>
          <a:xfrm>
            <a:off x="11750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0"/>
          <p:cNvSpPr/>
          <p:nvPr/>
        </p:nvSpPr>
        <p:spPr>
          <a:xfrm>
            <a:off x="33848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0"/>
          <p:cNvSpPr/>
          <p:nvPr/>
        </p:nvSpPr>
        <p:spPr>
          <a:xfrm>
            <a:off x="55946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0"/>
          <p:cNvSpPr/>
          <p:nvPr/>
        </p:nvSpPr>
        <p:spPr>
          <a:xfrm>
            <a:off x="7652038" y="3227475"/>
            <a:ext cx="239100" cy="44400"/>
          </a:xfrm>
          <a:prstGeom prst="rect">
            <a:avLst/>
          </a:prstGeom>
          <a:solidFill>
            <a:srgbClr val="01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0"/>
          <p:cNvSpPr txBox="1">
            <a:spLocks noGrp="1"/>
          </p:cNvSpPr>
          <p:nvPr>
            <p:ph type="body" idx="1"/>
          </p:nvPr>
        </p:nvSpPr>
        <p:spPr>
          <a:xfrm>
            <a:off x="444121" y="1681461"/>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5" name="Google Shape;265;p30"/>
          <p:cNvSpPr txBox="1">
            <a:spLocks noGrp="1"/>
          </p:cNvSpPr>
          <p:nvPr>
            <p:ph type="body" idx="2"/>
          </p:nvPr>
        </p:nvSpPr>
        <p:spPr>
          <a:xfrm>
            <a:off x="443202" y="1935452"/>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6" name="Google Shape;266;p30"/>
          <p:cNvSpPr txBox="1">
            <a:spLocks noGrp="1"/>
          </p:cNvSpPr>
          <p:nvPr>
            <p:ph type="body" idx="3"/>
          </p:nvPr>
        </p:nvSpPr>
        <p:spPr>
          <a:xfrm>
            <a:off x="2652763" y="167784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7" name="Google Shape;267;p30"/>
          <p:cNvSpPr txBox="1">
            <a:spLocks noGrp="1"/>
          </p:cNvSpPr>
          <p:nvPr>
            <p:ph type="body" idx="4"/>
          </p:nvPr>
        </p:nvSpPr>
        <p:spPr>
          <a:xfrm>
            <a:off x="2651844" y="1931838"/>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8" name="Google Shape;268;p30"/>
          <p:cNvSpPr txBox="1">
            <a:spLocks noGrp="1"/>
          </p:cNvSpPr>
          <p:nvPr>
            <p:ph type="body" idx="5"/>
          </p:nvPr>
        </p:nvSpPr>
        <p:spPr>
          <a:xfrm>
            <a:off x="4863826" y="167742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69" name="Google Shape;269;p30"/>
          <p:cNvSpPr txBox="1">
            <a:spLocks noGrp="1"/>
          </p:cNvSpPr>
          <p:nvPr>
            <p:ph type="body" idx="6"/>
          </p:nvPr>
        </p:nvSpPr>
        <p:spPr>
          <a:xfrm>
            <a:off x="4862907" y="1931418"/>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0" name="Google Shape;270;p30"/>
          <p:cNvSpPr txBox="1">
            <a:spLocks noGrp="1"/>
          </p:cNvSpPr>
          <p:nvPr>
            <p:ph type="body" idx="7"/>
          </p:nvPr>
        </p:nvSpPr>
        <p:spPr>
          <a:xfrm>
            <a:off x="6924519" y="1677558"/>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1" name="Google Shape;271;p30"/>
          <p:cNvSpPr txBox="1">
            <a:spLocks noGrp="1"/>
          </p:cNvSpPr>
          <p:nvPr>
            <p:ph type="body" idx="8"/>
          </p:nvPr>
        </p:nvSpPr>
        <p:spPr>
          <a:xfrm>
            <a:off x="6923600" y="1931549"/>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2" name="Google Shape;272;p30"/>
          <p:cNvSpPr txBox="1">
            <a:spLocks noGrp="1"/>
          </p:cNvSpPr>
          <p:nvPr>
            <p:ph type="body" idx="9"/>
          </p:nvPr>
        </p:nvSpPr>
        <p:spPr>
          <a:xfrm>
            <a:off x="250653" y="2372316"/>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3" name="Google Shape;273;p30"/>
          <p:cNvSpPr txBox="1">
            <a:spLocks noGrp="1"/>
          </p:cNvSpPr>
          <p:nvPr>
            <p:ph type="body" idx="13"/>
          </p:nvPr>
        </p:nvSpPr>
        <p:spPr>
          <a:xfrm>
            <a:off x="2462304" y="2373030"/>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4" name="Google Shape;274;p30"/>
          <p:cNvSpPr txBox="1">
            <a:spLocks noGrp="1"/>
          </p:cNvSpPr>
          <p:nvPr>
            <p:ph type="body" idx="14"/>
          </p:nvPr>
        </p:nvSpPr>
        <p:spPr>
          <a:xfrm>
            <a:off x="256649" y="3439861"/>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5" name="Google Shape;275;p30"/>
          <p:cNvSpPr txBox="1">
            <a:spLocks noGrp="1"/>
          </p:cNvSpPr>
          <p:nvPr>
            <p:ph type="body" idx="15"/>
          </p:nvPr>
        </p:nvSpPr>
        <p:spPr>
          <a:xfrm>
            <a:off x="2468300" y="3440575"/>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6" name="Google Shape;276;p30"/>
          <p:cNvSpPr txBox="1">
            <a:spLocks noGrp="1"/>
          </p:cNvSpPr>
          <p:nvPr>
            <p:ph type="body" idx="16"/>
          </p:nvPr>
        </p:nvSpPr>
        <p:spPr>
          <a:xfrm>
            <a:off x="4670757" y="2373407"/>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7" name="Google Shape;277;p30"/>
          <p:cNvSpPr txBox="1">
            <a:spLocks noGrp="1"/>
          </p:cNvSpPr>
          <p:nvPr>
            <p:ph type="body" idx="17"/>
          </p:nvPr>
        </p:nvSpPr>
        <p:spPr>
          <a:xfrm>
            <a:off x="6741162" y="2374121"/>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8" name="Google Shape;278;p30"/>
          <p:cNvSpPr txBox="1">
            <a:spLocks noGrp="1"/>
          </p:cNvSpPr>
          <p:nvPr>
            <p:ph type="body" idx="18"/>
          </p:nvPr>
        </p:nvSpPr>
        <p:spPr>
          <a:xfrm>
            <a:off x="4676753" y="3440952"/>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9" name="Google Shape;279;p30"/>
          <p:cNvSpPr txBox="1">
            <a:spLocks noGrp="1"/>
          </p:cNvSpPr>
          <p:nvPr>
            <p:ph type="body" idx="19"/>
          </p:nvPr>
        </p:nvSpPr>
        <p:spPr>
          <a:xfrm>
            <a:off x="6747158" y="3441666"/>
            <a:ext cx="20886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0" name="Google Shape;280;p30"/>
          <p:cNvSpPr>
            <a:spLocks noGrp="1"/>
          </p:cNvSpPr>
          <p:nvPr>
            <p:ph type="pic" idx="20"/>
          </p:nvPr>
        </p:nvSpPr>
        <p:spPr>
          <a:xfrm>
            <a:off x="958850" y="1011238"/>
            <a:ext cx="654000" cy="587400"/>
          </a:xfrm>
          <a:prstGeom prst="rect">
            <a:avLst/>
          </a:prstGeom>
          <a:noFill/>
          <a:ln>
            <a:noFill/>
          </a:ln>
        </p:spPr>
      </p:sp>
      <p:sp>
        <p:nvSpPr>
          <p:cNvPr id="281" name="Google Shape;281;p30"/>
          <p:cNvSpPr>
            <a:spLocks noGrp="1"/>
          </p:cNvSpPr>
          <p:nvPr>
            <p:ph type="pic" idx="21"/>
          </p:nvPr>
        </p:nvSpPr>
        <p:spPr>
          <a:xfrm>
            <a:off x="3178100" y="1016154"/>
            <a:ext cx="654000" cy="587400"/>
          </a:xfrm>
          <a:prstGeom prst="rect">
            <a:avLst/>
          </a:prstGeom>
          <a:noFill/>
          <a:ln>
            <a:noFill/>
          </a:ln>
        </p:spPr>
      </p:sp>
      <p:sp>
        <p:nvSpPr>
          <p:cNvPr id="282" name="Google Shape;282;p30"/>
          <p:cNvSpPr>
            <a:spLocks noGrp="1"/>
          </p:cNvSpPr>
          <p:nvPr>
            <p:ph type="pic" idx="22"/>
          </p:nvPr>
        </p:nvSpPr>
        <p:spPr>
          <a:xfrm>
            <a:off x="5358162" y="971550"/>
            <a:ext cx="654000" cy="587400"/>
          </a:xfrm>
          <a:prstGeom prst="rect">
            <a:avLst/>
          </a:prstGeom>
          <a:noFill/>
          <a:ln>
            <a:noFill/>
          </a:ln>
        </p:spPr>
      </p:sp>
      <p:sp>
        <p:nvSpPr>
          <p:cNvPr id="283" name="Google Shape;283;p30"/>
          <p:cNvSpPr>
            <a:spLocks noGrp="1"/>
          </p:cNvSpPr>
          <p:nvPr>
            <p:ph type="pic" idx="23"/>
          </p:nvPr>
        </p:nvSpPr>
        <p:spPr>
          <a:xfrm>
            <a:off x="7467600" y="971550"/>
            <a:ext cx="654000" cy="587400"/>
          </a:xfrm>
          <a:prstGeom prst="rect">
            <a:avLst/>
          </a:prstGeom>
          <a:noFill/>
          <a:ln>
            <a:noFill/>
          </a:ln>
        </p:spPr>
      </p:sp>
      <p:sp>
        <p:nvSpPr>
          <p:cNvPr id="284" name="Google Shape;284;p30"/>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86"/>
        <p:cNvGrpSpPr/>
        <p:nvPr/>
      </p:nvGrpSpPr>
      <p:grpSpPr>
        <a:xfrm>
          <a:off x="0" y="0"/>
          <a:ext cx="0" cy="0"/>
          <a:chOff x="0" y="0"/>
          <a:chExt cx="0" cy="0"/>
        </a:xfrm>
      </p:grpSpPr>
      <p:sp>
        <p:nvSpPr>
          <p:cNvPr id="287" name="Google Shape;287;p31"/>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1"/>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9" name="Google Shape;289;p31"/>
          <p:cNvSpPr>
            <a:spLocks noGrp="1"/>
          </p:cNvSpPr>
          <p:nvPr>
            <p:ph type="pic" idx="2"/>
          </p:nvPr>
        </p:nvSpPr>
        <p:spPr>
          <a:xfrm>
            <a:off x="5254625" y="565377"/>
            <a:ext cx="3889500" cy="4187700"/>
          </a:xfrm>
          <a:prstGeom prst="rect">
            <a:avLst/>
          </a:prstGeom>
          <a:noFill/>
          <a:ln>
            <a:noFill/>
          </a:ln>
        </p:spPr>
      </p:sp>
      <p:sp>
        <p:nvSpPr>
          <p:cNvPr id="290" name="Google Shape;290;p31"/>
          <p:cNvSpPr txBox="1">
            <a:spLocks noGrp="1"/>
          </p:cNvSpPr>
          <p:nvPr>
            <p:ph type="body" idx="1"/>
          </p:nvPr>
        </p:nvSpPr>
        <p:spPr>
          <a:xfrm>
            <a:off x="298104" y="1036920"/>
            <a:ext cx="3968100" cy="646500"/>
          </a:xfrm>
          <a:prstGeom prst="rect">
            <a:avLst/>
          </a:prstGeom>
          <a:noFill/>
          <a:ln>
            <a:noFill/>
          </a:ln>
        </p:spPr>
        <p:txBody>
          <a:bodyPr spcFirstLastPara="1" wrap="square" lIns="91425" tIns="45700" rIns="91425" bIns="45700" anchor="t" anchorCtr="0">
            <a:noAutofit/>
          </a:bodyPr>
          <a:lstStyle>
            <a:lvl1pPr marL="457200" marR="0" lvl="0" indent="-228600" algn="r">
              <a:lnSpc>
                <a:spcPct val="8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1" name="Google Shape;291;p31"/>
          <p:cNvSpPr txBox="1">
            <a:spLocks noGrp="1"/>
          </p:cNvSpPr>
          <p:nvPr>
            <p:ph type="body" idx="3"/>
          </p:nvPr>
        </p:nvSpPr>
        <p:spPr>
          <a:xfrm>
            <a:off x="304800" y="1979242"/>
            <a:ext cx="3968100" cy="646500"/>
          </a:xfrm>
          <a:prstGeom prst="rect">
            <a:avLst/>
          </a:prstGeom>
          <a:noFill/>
          <a:ln>
            <a:noFill/>
          </a:ln>
        </p:spPr>
        <p:txBody>
          <a:bodyPr spcFirstLastPara="1" wrap="square" lIns="91425" tIns="45700" rIns="91425" bIns="45700" anchor="t" anchorCtr="0">
            <a:noAutofit/>
          </a:bodyPr>
          <a:lstStyle>
            <a:lvl1pPr marL="457200" marR="0" lvl="0" indent="-228600" algn="r">
              <a:lnSpc>
                <a:spcPct val="8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2" name="Google Shape;292;p31"/>
          <p:cNvSpPr txBox="1">
            <a:spLocks noGrp="1"/>
          </p:cNvSpPr>
          <p:nvPr>
            <p:ph type="body" idx="4"/>
          </p:nvPr>
        </p:nvSpPr>
        <p:spPr>
          <a:xfrm>
            <a:off x="296254" y="2919280"/>
            <a:ext cx="3968100" cy="646500"/>
          </a:xfrm>
          <a:prstGeom prst="rect">
            <a:avLst/>
          </a:prstGeom>
          <a:noFill/>
          <a:ln>
            <a:noFill/>
          </a:ln>
        </p:spPr>
        <p:txBody>
          <a:bodyPr spcFirstLastPara="1" wrap="square" lIns="91425" tIns="45700" rIns="91425" bIns="45700" anchor="t" anchorCtr="0">
            <a:noAutofit/>
          </a:bodyPr>
          <a:lstStyle>
            <a:lvl1pPr marL="457200" marR="0" lvl="0" indent="-228600" algn="r">
              <a:lnSpc>
                <a:spcPct val="8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3" name="Google Shape;293;p31"/>
          <p:cNvSpPr txBox="1">
            <a:spLocks noGrp="1"/>
          </p:cNvSpPr>
          <p:nvPr>
            <p:ph type="body" idx="5"/>
          </p:nvPr>
        </p:nvSpPr>
        <p:spPr>
          <a:xfrm>
            <a:off x="304800" y="3858604"/>
            <a:ext cx="3968100" cy="646500"/>
          </a:xfrm>
          <a:prstGeom prst="rect">
            <a:avLst/>
          </a:prstGeom>
          <a:noFill/>
          <a:ln>
            <a:noFill/>
          </a:ln>
        </p:spPr>
        <p:txBody>
          <a:bodyPr spcFirstLastPara="1" wrap="square" lIns="91425" tIns="45700" rIns="91425" bIns="45700" anchor="t" anchorCtr="0">
            <a:noAutofit/>
          </a:bodyPr>
          <a:lstStyle>
            <a:lvl1pPr marL="457200" marR="0" lvl="0" indent="-228600" algn="r">
              <a:lnSpc>
                <a:spcPct val="8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4" name="Google Shape;294;p31"/>
          <p:cNvSpPr txBox="1">
            <a:spLocks noGrp="1"/>
          </p:cNvSpPr>
          <p:nvPr>
            <p:ph type="body" idx="6"/>
          </p:nvPr>
        </p:nvSpPr>
        <p:spPr>
          <a:xfrm>
            <a:off x="298421" y="760308"/>
            <a:ext cx="3854700" cy="359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5" name="Google Shape;295;p31"/>
          <p:cNvSpPr txBox="1">
            <a:spLocks noGrp="1"/>
          </p:cNvSpPr>
          <p:nvPr>
            <p:ph type="body" idx="7"/>
          </p:nvPr>
        </p:nvSpPr>
        <p:spPr>
          <a:xfrm>
            <a:off x="304800" y="1700080"/>
            <a:ext cx="3854700" cy="359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6" name="Google Shape;296;p31"/>
          <p:cNvSpPr txBox="1">
            <a:spLocks noGrp="1"/>
          </p:cNvSpPr>
          <p:nvPr>
            <p:ph type="body" idx="8"/>
          </p:nvPr>
        </p:nvSpPr>
        <p:spPr>
          <a:xfrm>
            <a:off x="304800" y="2640118"/>
            <a:ext cx="3854700" cy="359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7" name="Google Shape;297;p31"/>
          <p:cNvSpPr txBox="1">
            <a:spLocks noGrp="1"/>
          </p:cNvSpPr>
          <p:nvPr>
            <p:ph type="body" idx="9"/>
          </p:nvPr>
        </p:nvSpPr>
        <p:spPr>
          <a:xfrm>
            <a:off x="304800" y="3587988"/>
            <a:ext cx="3854700" cy="359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2"/>
        <p:cNvGrpSpPr/>
        <p:nvPr/>
      </p:nvGrpSpPr>
      <p:grpSpPr>
        <a:xfrm>
          <a:off x="0" y="0"/>
          <a:ext cx="0" cy="0"/>
          <a:chOff x="0" y="0"/>
          <a:chExt cx="0" cy="0"/>
        </a:xfrm>
      </p:grpSpPr>
      <p:pic>
        <p:nvPicPr>
          <p:cNvPr id="23" name="Google Shape;23;p4" title="ICANN_DottedGlobePattern_LtBlue.jp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 name="Google Shape;24;p4"/>
          <p:cNvSpPr/>
          <p:nvPr userDrawn="1"/>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5;p3">
            <a:extLst>
              <a:ext uri="{FF2B5EF4-FFF2-40B4-BE49-F238E27FC236}">
                <a16:creationId xmlns:a16="http://schemas.microsoft.com/office/drawing/2014/main" id="{46437A22-5C71-26A9-02DB-8CECE6617AAE}"/>
              </a:ext>
            </a:extLst>
          </p:cNvPr>
          <p:cNvSpPr/>
          <p:nvPr userDrawn="1"/>
        </p:nvSpPr>
        <p:spPr>
          <a:xfrm>
            <a:off x="-769"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Google Shape;16;p3" title="ICANN_logo.png">
            <a:extLst>
              <a:ext uri="{FF2B5EF4-FFF2-40B4-BE49-F238E27FC236}">
                <a16:creationId xmlns:a16="http://schemas.microsoft.com/office/drawing/2014/main" id="{575ECEFF-F2A9-55B7-8AC3-9E7BD7CEDEC4}"/>
              </a:ext>
            </a:extLst>
          </p:cNvPr>
          <p:cNvPicPr preferRelativeResize="0"/>
          <p:nvPr userDrawn="1"/>
        </p:nvPicPr>
        <p:blipFill rotWithShape="1">
          <a:blip r:embed="rId3">
            <a:alphaModFix/>
          </a:blip>
          <a:srcRect/>
          <a:stretch/>
        </p:blipFill>
        <p:spPr>
          <a:xfrm>
            <a:off x="8716694" y="4809032"/>
            <a:ext cx="365761" cy="289206"/>
          </a:xfrm>
          <a:prstGeom prst="rect">
            <a:avLst/>
          </a:prstGeom>
          <a:noFill/>
          <a:ln>
            <a:noFill/>
          </a:ln>
        </p:spPr>
      </p:pic>
      <p:sp>
        <p:nvSpPr>
          <p:cNvPr id="4" name="Google Shape;18;p3">
            <a:extLst>
              <a:ext uri="{FF2B5EF4-FFF2-40B4-BE49-F238E27FC236}">
                <a16:creationId xmlns:a16="http://schemas.microsoft.com/office/drawing/2014/main" id="{8B2F77FA-812A-4F92-811C-F5FC1EE20073}"/>
              </a:ext>
            </a:extLst>
          </p:cNvPr>
          <p:cNvSpPr txBox="1"/>
          <p:nvPr userDrawn="1"/>
        </p:nvSpPr>
        <p:spPr>
          <a:xfrm>
            <a:off x="-7620"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FFFFFF"/>
                </a:solidFill>
                <a:latin typeface="Arial"/>
                <a:ea typeface="Arial"/>
                <a:cs typeface="Arial"/>
                <a:sym typeface="Arial"/>
              </a:rPr>
              <a:t>‹#›</a:t>
            </a:fld>
            <a:endParaRPr sz="1400" b="0" i="0" u="none" strike="noStrike" cap="none" dirty="0">
              <a:solidFill>
                <a:srgbClr val="FFFFFF"/>
              </a:solidFill>
              <a:latin typeface="Arial"/>
              <a:ea typeface="Arial"/>
              <a:cs typeface="Arial"/>
              <a:sym typeface="Arial"/>
            </a:endParaRPr>
          </a:p>
        </p:txBody>
      </p:sp>
      <p:sp>
        <p:nvSpPr>
          <p:cNvPr id="5" name="Google Shape;19;p3">
            <a:extLst>
              <a:ext uri="{FF2B5EF4-FFF2-40B4-BE49-F238E27FC236}">
                <a16:creationId xmlns:a16="http://schemas.microsoft.com/office/drawing/2014/main" id="{27094728-CB40-B324-8CED-447FAD229C31}"/>
              </a:ext>
            </a:extLst>
          </p:cNvPr>
          <p:cNvSpPr txBox="1"/>
          <p:nvPr userDrawn="1"/>
        </p:nvSpPr>
        <p:spPr>
          <a:xfrm>
            <a:off x="1661797" y="4809125"/>
            <a:ext cx="5726516" cy="335400"/>
          </a:xfrm>
          <a:prstGeom prst="rect">
            <a:avLst/>
          </a:prstGeom>
          <a:noFill/>
          <a:ln>
            <a:noFill/>
          </a:ln>
        </p:spPr>
        <p:txBody>
          <a:bodyPr spcFirstLastPara="1" wrap="square" lIns="91425" tIns="91425" rIns="91425" bIns="91425" anchor="t" anchorCtr="0">
            <a:spAutoFit/>
          </a:bodyPr>
          <a:lstStyle/>
          <a:p>
            <a:pPr marL="0" marR="0" lvl="0" indent="0" algn="r" rtl="0">
              <a:lnSpc>
                <a:spcPct val="70000"/>
              </a:lnSpc>
              <a:spcBef>
                <a:spcPts val="0"/>
              </a:spcBef>
              <a:spcAft>
                <a:spcPts val="0"/>
              </a:spcAft>
              <a:buClr>
                <a:srgbClr val="000000"/>
              </a:buClr>
              <a:buSzPts val="2100"/>
              <a:buFont typeface="Arial"/>
              <a:buNone/>
            </a:pPr>
            <a:r>
              <a:rPr lang="ar-EG" dirty="0">
                <a:solidFill>
                  <a:schemeClr val="bg1"/>
                </a:solidFill>
              </a:rPr>
              <a:t>تجربة اعتماد القبول الشامل الفنية</a:t>
            </a:r>
          </a:p>
        </p:txBody>
      </p:sp>
      <p:cxnSp>
        <p:nvCxnSpPr>
          <p:cNvPr id="6" name="Google Shape;20;p3">
            <a:extLst>
              <a:ext uri="{FF2B5EF4-FFF2-40B4-BE49-F238E27FC236}">
                <a16:creationId xmlns:a16="http://schemas.microsoft.com/office/drawing/2014/main" id="{D4462DCD-6896-7921-F494-0C204783217B}"/>
              </a:ext>
            </a:extLst>
          </p:cNvPr>
          <p:cNvCxnSpPr/>
          <p:nvPr userDrawn="1"/>
        </p:nvCxnSpPr>
        <p:spPr>
          <a:xfrm>
            <a:off x="7389465" y="4866714"/>
            <a:ext cx="0" cy="193200"/>
          </a:xfrm>
          <a:prstGeom prst="straightConnector1">
            <a:avLst/>
          </a:prstGeom>
          <a:noFill/>
          <a:ln w="19050" cap="flat" cmpd="sng">
            <a:solidFill>
              <a:srgbClr val="FFFFFF"/>
            </a:solidFill>
            <a:prstDash val="solid"/>
            <a:round/>
            <a:headEnd type="none" w="sm" len="sm"/>
            <a:tailEnd type="none" w="sm" len="sm"/>
          </a:ln>
        </p:spPr>
      </p:cxnSp>
      <p:sp>
        <p:nvSpPr>
          <p:cNvPr id="7" name="Google Shape;21;p3">
            <a:extLst>
              <a:ext uri="{FF2B5EF4-FFF2-40B4-BE49-F238E27FC236}">
                <a16:creationId xmlns:a16="http://schemas.microsoft.com/office/drawing/2014/main" id="{72FF0D2F-1B1E-1829-8438-26B544FF5108}"/>
              </a:ext>
            </a:extLst>
          </p:cNvPr>
          <p:cNvSpPr txBox="1"/>
          <p:nvPr userDrawn="1"/>
        </p:nvSpPr>
        <p:spPr>
          <a:xfrm>
            <a:off x="7388314" y="4753853"/>
            <a:ext cx="1409066"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Arial"/>
                <a:ea typeface="Arial"/>
                <a:cs typeface="Arial"/>
                <a:sym typeface="Arial"/>
              </a:rPr>
              <a:t>UA DAY 2026</a:t>
            </a:r>
            <a:endParaRPr sz="1400" b="1" i="0" u="none" strike="noStrike" cap="none" dirty="0">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98"/>
        <p:cNvGrpSpPr/>
        <p:nvPr/>
      </p:nvGrpSpPr>
      <p:grpSpPr>
        <a:xfrm>
          <a:off x="0" y="0"/>
          <a:ext cx="0" cy="0"/>
          <a:chOff x="0" y="0"/>
          <a:chExt cx="0" cy="0"/>
        </a:xfrm>
      </p:grpSpPr>
      <p:sp>
        <p:nvSpPr>
          <p:cNvPr id="299" name="Google Shape;299;p32"/>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2"/>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aphicFrame>
        <p:nvGraphicFramePr>
          <p:cNvPr id="301" name="Google Shape;301;p32"/>
          <p:cNvGraphicFramePr/>
          <p:nvPr/>
        </p:nvGraphicFramePr>
        <p:xfrm>
          <a:off x="928633" y="748229"/>
          <a:ext cx="3000000" cy="3000000"/>
        </p:xfrm>
        <a:graphic>
          <a:graphicData uri="http://schemas.openxmlformats.org/drawingml/2006/table">
            <a:tbl>
              <a:tblPr rtl="1">
                <a:noFill/>
                <a:tableStyleId>{5382BDAD-2DDB-4704-961E-87EEFEC184DB}</a:tableStyleId>
              </a:tblPr>
              <a:tblGrid>
                <a:gridCol w="1447775">
                  <a:extLst>
                    <a:ext uri="{9D8B030D-6E8A-4147-A177-3AD203B41FA5}">
                      <a16:colId xmlns:a16="http://schemas.microsoft.com/office/drawing/2014/main" val="20000"/>
                    </a:ext>
                  </a:extLst>
                </a:gridCol>
                <a:gridCol w="1447775">
                  <a:extLst>
                    <a:ext uri="{9D8B030D-6E8A-4147-A177-3AD203B41FA5}">
                      <a16:colId xmlns:a16="http://schemas.microsoft.com/office/drawing/2014/main" val="20001"/>
                    </a:ext>
                  </a:extLst>
                </a:gridCol>
                <a:gridCol w="1447775">
                  <a:extLst>
                    <a:ext uri="{9D8B030D-6E8A-4147-A177-3AD203B41FA5}">
                      <a16:colId xmlns:a16="http://schemas.microsoft.com/office/drawing/2014/main" val="20002"/>
                    </a:ext>
                  </a:extLst>
                </a:gridCol>
                <a:gridCol w="1447775">
                  <a:extLst>
                    <a:ext uri="{9D8B030D-6E8A-4147-A177-3AD203B41FA5}">
                      <a16:colId xmlns:a16="http://schemas.microsoft.com/office/drawing/2014/main" val="20003"/>
                    </a:ext>
                  </a:extLst>
                </a:gridCol>
                <a:gridCol w="1447775">
                  <a:extLst>
                    <a:ext uri="{9D8B030D-6E8A-4147-A177-3AD203B41FA5}">
                      <a16:colId xmlns:a16="http://schemas.microsoft.com/office/drawing/2014/main" val="20004"/>
                    </a:ext>
                  </a:extLst>
                </a:gridCol>
              </a:tblGrid>
              <a:tr h="654875">
                <a:tc>
                  <a:txBody>
                    <a:bodyPr/>
                    <a:lstStyle/>
                    <a:p>
                      <a:pPr marL="0" marR="0" lvl="0" indent="0" algn="r" rtl="1">
                        <a:lnSpc>
                          <a:spcPct val="100000"/>
                        </a:lnSpc>
                        <a:spcBef>
                          <a:spcPts val="0"/>
                        </a:spcBef>
                        <a:spcAft>
                          <a:spcPts val="0"/>
                        </a:spcAft>
                        <a:buClr>
                          <a:srgbClr val="000000"/>
                        </a:buClr>
                        <a:buSzPts val="2000"/>
                        <a:buFont typeface="Arial"/>
                        <a:buNone/>
                      </a:pPr>
                      <a:endParaRPr sz="2000" b="1" u="none" strike="noStrike" cap="none">
                        <a:solidFill>
                          <a:schemeClr val="lt1"/>
                        </a:solidFill>
                      </a:endParaRPr>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197F86"/>
                    </a:solidFill>
                  </a:tcPr>
                </a:tc>
                <a:tc>
                  <a:txBody>
                    <a:bodyPr/>
                    <a:lstStyle/>
                    <a:p>
                      <a:pPr marL="0" marR="0" lvl="0" indent="0" algn="r" rtl="1">
                        <a:lnSpc>
                          <a:spcPct val="100000"/>
                        </a:lnSpc>
                        <a:spcBef>
                          <a:spcPts val="0"/>
                        </a:spcBef>
                        <a:spcAft>
                          <a:spcPts val="0"/>
                        </a:spcAft>
                        <a:buClr>
                          <a:srgbClr val="000000"/>
                        </a:buClr>
                        <a:buSzPts val="2000"/>
                        <a:buFont typeface="Arial"/>
                        <a:buNone/>
                      </a:pPr>
                      <a:endParaRPr sz="2000" b="1" u="none" strike="noStrike" cap="none">
                        <a:solidFill>
                          <a:schemeClr val="lt1"/>
                        </a:solidFill>
                      </a:endParaRPr>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197F86"/>
                    </a:solidFill>
                  </a:tcPr>
                </a:tc>
                <a:tc>
                  <a:txBody>
                    <a:bodyPr/>
                    <a:lstStyle/>
                    <a:p>
                      <a:pPr marL="0" marR="0" lvl="0" indent="0" algn="r" rtl="1">
                        <a:lnSpc>
                          <a:spcPct val="100000"/>
                        </a:lnSpc>
                        <a:spcBef>
                          <a:spcPts val="0"/>
                        </a:spcBef>
                        <a:spcAft>
                          <a:spcPts val="0"/>
                        </a:spcAft>
                        <a:buClr>
                          <a:schemeClr val="dk1"/>
                        </a:buClr>
                        <a:buSzPts val="1100"/>
                        <a:buFont typeface="Arial"/>
                        <a:buNone/>
                      </a:pPr>
                      <a:endParaRPr sz="2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197F86"/>
                    </a:solidFill>
                  </a:tcPr>
                </a:tc>
                <a:tc>
                  <a:txBody>
                    <a:bodyPr/>
                    <a:lstStyle/>
                    <a:p>
                      <a:pPr marL="0" marR="0" lvl="0" indent="0" algn="r" rtl="1">
                        <a:lnSpc>
                          <a:spcPct val="100000"/>
                        </a:lnSpc>
                        <a:spcBef>
                          <a:spcPts val="0"/>
                        </a:spcBef>
                        <a:spcAft>
                          <a:spcPts val="0"/>
                        </a:spcAft>
                        <a:buClr>
                          <a:schemeClr val="dk1"/>
                        </a:buClr>
                        <a:buSzPts val="1100"/>
                        <a:buFont typeface="Arial"/>
                        <a:buNone/>
                      </a:pPr>
                      <a:endParaRPr sz="2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197F86"/>
                    </a:solidFill>
                  </a:tcPr>
                </a:tc>
                <a:tc>
                  <a:txBody>
                    <a:bodyPr/>
                    <a:lstStyle/>
                    <a:p>
                      <a:pPr marL="0" marR="0" lvl="0" indent="0" algn="r" rtl="1">
                        <a:lnSpc>
                          <a:spcPct val="100000"/>
                        </a:lnSpc>
                        <a:spcBef>
                          <a:spcPts val="0"/>
                        </a:spcBef>
                        <a:spcAft>
                          <a:spcPts val="0"/>
                        </a:spcAft>
                        <a:buClr>
                          <a:schemeClr val="dk1"/>
                        </a:buClr>
                        <a:buSzPts val="1100"/>
                        <a:buFont typeface="Arial"/>
                        <a:buNone/>
                      </a:pPr>
                      <a:endParaRPr sz="2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197F86"/>
                    </a:solidFill>
                  </a:tcPr>
                </a:tc>
                <a:extLst>
                  <a:ext uri="{0D108BD9-81ED-4DB2-BD59-A6C34878D82A}">
                    <a16:rowId xmlns:a16="http://schemas.microsoft.com/office/drawing/2014/main" val="10000"/>
                  </a:ext>
                </a:extLst>
              </a:tr>
              <a:tr h="1008950">
                <a:tc>
                  <a:txBody>
                    <a:bodyPr/>
                    <a:lstStyle/>
                    <a:p>
                      <a:pPr marL="0" marR="0" lvl="0" indent="0" algn="r" rtl="1">
                        <a:lnSpc>
                          <a:spcPct val="100000"/>
                        </a:lnSpc>
                        <a:spcBef>
                          <a:spcPts val="0"/>
                        </a:spcBef>
                        <a:spcAft>
                          <a:spcPts val="0"/>
                        </a:spcAft>
                        <a:buClr>
                          <a:srgbClr val="000000"/>
                        </a:buClr>
                        <a:buSzPts val="2000"/>
                        <a:buFont typeface="Arial"/>
                        <a:buNone/>
                      </a:pPr>
                      <a:endParaRPr sz="2000" b="1" u="none" strike="noStrike" cap="none">
                        <a:solidFill>
                          <a:schemeClr val="lt1"/>
                        </a:solidFill>
                      </a:endParaRPr>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34B66D"/>
                    </a:solidFill>
                  </a:tcPr>
                </a:tc>
                <a:tc>
                  <a:txBody>
                    <a:bodyPr/>
                    <a:lstStyle/>
                    <a:p>
                      <a:pPr marL="0" marR="0" lvl="0" indent="0" algn="r" rtl="1">
                        <a:lnSpc>
                          <a:spcPct val="100000"/>
                        </a:lnSpc>
                        <a:spcBef>
                          <a:spcPts val="0"/>
                        </a:spcBef>
                        <a:spcAft>
                          <a:spcPts val="0"/>
                        </a:spcAft>
                        <a:buClr>
                          <a:srgbClr val="000000"/>
                        </a:buClr>
                        <a:buSzPts val="1000"/>
                        <a:buFont typeface="Arial"/>
                        <a:buNone/>
                      </a:pPr>
                      <a:endParaRPr sz="1000" u="none" strike="noStrike" cap="none">
                        <a:solidFill>
                          <a:srgbClr val="002B49"/>
                        </a:solidFill>
                      </a:endParaRPr>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extLst>
                  <a:ext uri="{0D108BD9-81ED-4DB2-BD59-A6C34878D82A}">
                    <a16:rowId xmlns:a16="http://schemas.microsoft.com/office/drawing/2014/main" val="10001"/>
                  </a:ext>
                </a:extLst>
              </a:tr>
              <a:tr h="1008950">
                <a:tc>
                  <a:txBody>
                    <a:bodyPr/>
                    <a:lstStyle/>
                    <a:p>
                      <a:pPr marL="0" marR="0" lvl="0" indent="0" algn="r" rtl="1">
                        <a:lnSpc>
                          <a:spcPct val="100000"/>
                        </a:lnSpc>
                        <a:spcBef>
                          <a:spcPts val="0"/>
                        </a:spcBef>
                        <a:spcAft>
                          <a:spcPts val="0"/>
                        </a:spcAft>
                        <a:buClr>
                          <a:schemeClr val="dk1"/>
                        </a:buClr>
                        <a:buSzPts val="1100"/>
                        <a:buFont typeface="Arial"/>
                        <a:buNone/>
                      </a:pPr>
                      <a:endParaRPr sz="2000" u="none" strike="noStrike" cap="none">
                        <a:solidFill>
                          <a:schemeClr val="lt1"/>
                        </a:solidFill>
                      </a:endParaRPr>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34B66D"/>
                    </a:solidFill>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extLst>
                  <a:ext uri="{0D108BD9-81ED-4DB2-BD59-A6C34878D82A}">
                    <a16:rowId xmlns:a16="http://schemas.microsoft.com/office/drawing/2014/main" val="10002"/>
                  </a:ext>
                </a:extLst>
              </a:tr>
              <a:tr h="1008950">
                <a:tc>
                  <a:txBody>
                    <a:bodyPr/>
                    <a:lstStyle/>
                    <a:p>
                      <a:pPr marL="0" marR="0" lvl="0" indent="0" algn="r" rtl="1">
                        <a:lnSpc>
                          <a:spcPct val="100000"/>
                        </a:lnSpc>
                        <a:spcBef>
                          <a:spcPts val="0"/>
                        </a:spcBef>
                        <a:spcAft>
                          <a:spcPts val="0"/>
                        </a:spcAft>
                        <a:buClr>
                          <a:schemeClr val="dk1"/>
                        </a:buClr>
                        <a:buSzPts val="1100"/>
                        <a:buFont typeface="Arial"/>
                        <a:buNone/>
                      </a:pPr>
                      <a:endParaRPr sz="2000" u="none" strike="noStrike" cap="none">
                        <a:solidFill>
                          <a:schemeClr val="lt1"/>
                        </a:solidFill>
                      </a:endParaRPr>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solidFill>
                      <a:srgbClr val="34B66D"/>
                    </a:solidFill>
                  </a:tcPr>
                </a:tc>
                <a:tc>
                  <a:txBody>
                    <a:bodyPr/>
                    <a:lstStyle/>
                    <a:p>
                      <a:pPr marL="0" marR="0" lvl="0" indent="0" algn="r" rtl="1">
                        <a:lnSpc>
                          <a:spcPct val="100000"/>
                        </a:lnSpc>
                        <a:spcBef>
                          <a:spcPts val="0"/>
                        </a:spcBef>
                        <a:spcAft>
                          <a:spcPts val="0"/>
                        </a:spcAft>
                        <a:buClr>
                          <a:schemeClr val="dk1"/>
                        </a:buClr>
                        <a:buSzPts val="11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000"/>
                        <a:buFont typeface="Arial"/>
                        <a:buNone/>
                      </a:pPr>
                      <a:endParaRPr sz="1000" u="none" strike="noStrike" cap="none"/>
                    </a:p>
                  </a:txBody>
                  <a:tcPr marL="91425" marR="91425" marT="91425" marB="91425">
                    <a:lnL w="9525" cap="flat" cmpd="sng">
                      <a:solidFill>
                        <a:srgbClr val="002B49"/>
                      </a:solidFill>
                      <a:prstDash val="solid"/>
                      <a:round/>
                      <a:headEnd type="none" w="sm" len="sm"/>
                      <a:tailEnd type="none" w="sm" len="sm"/>
                    </a:lnL>
                    <a:lnR w="9525" cap="flat" cmpd="sng">
                      <a:solidFill>
                        <a:srgbClr val="002B49"/>
                      </a:solidFill>
                      <a:prstDash val="solid"/>
                      <a:round/>
                      <a:headEnd type="none" w="sm" len="sm"/>
                      <a:tailEnd type="none" w="sm" len="sm"/>
                    </a:lnR>
                    <a:lnT w="9525" cap="flat" cmpd="sng">
                      <a:solidFill>
                        <a:srgbClr val="002B49"/>
                      </a:solidFill>
                      <a:prstDash val="solid"/>
                      <a:round/>
                      <a:headEnd type="none" w="sm" len="sm"/>
                      <a:tailEnd type="none" w="sm" len="sm"/>
                    </a:lnT>
                    <a:lnB w="9525" cap="flat" cmpd="sng">
                      <a:solidFill>
                        <a:srgbClr val="002B4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02" name="Google Shape;302;p32"/>
          <p:cNvSpPr txBox="1">
            <a:spLocks noGrp="1"/>
          </p:cNvSpPr>
          <p:nvPr>
            <p:ph type="body" idx="1"/>
          </p:nvPr>
        </p:nvSpPr>
        <p:spPr>
          <a:xfrm>
            <a:off x="923479" y="798559"/>
            <a:ext cx="12072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3" name="Google Shape;303;p32"/>
          <p:cNvSpPr txBox="1">
            <a:spLocks noGrp="1"/>
          </p:cNvSpPr>
          <p:nvPr>
            <p:ph type="body" idx="2"/>
          </p:nvPr>
        </p:nvSpPr>
        <p:spPr>
          <a:xfrm>
            <a:off x="923277" y="1388060"/>
            <a:ext cx="12072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4" name="Google Shape;304;p32"/>
          <p:cNvSpPr txBox="1">
            <a:spLocks noGrp="1"/>
          </p:cNvSpPr>
          <p:nvPr>
            <p:ph type="body" idx="3"/>
          </p:nvPr>
        </p:nvSpPr>
        <p:spPr>
          <a:xfrm>
            <a:off x="923278" y="2486672"/>
            <a:ext cx="12072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5" name="Google Shape;305;p32"/>
          <p:cNvSpPr txBox="1">
            <a:spLocks noGrp="1"/>
          </p:cNvSpPr>
          <p:nvPr>
            <p:ph type="body" idx="4"/>
          </p:nvPr>
        </p:nvSpPr>
        <p:spPr>
          <a:xfrm>
            <a:off x="923278" y="3401073"/>
            <a:ext cx="12072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6" name="Google Shape;306;p32"/>
          <p:cNvSpPr txBox="1">
            <a:spLocks noGrp="1"/>
          </p:cNvSpPr>
          <p:nvPr>
            <p:ph type="body" idx="5"/>
          </p:nvPr>
        </p:nvSpPr>
        <p:spPr>
          <a:xfrm>
            <a:off x="2376256" y="792517"/>
            <a:ext cx="13878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7" name="Google Shape;307;p32"/>
          <p:cNvSpPr txBox="1">
            <a:spLocks noGrp="1"/>
          </p:cNvSpPr>
          <p:nvPr>
            <p:ph type="body" idx="6"/>
          </p:nvPr>
        </p:nvSpPr>
        <p:spPr>
          <a:xfrm>
            <a:off x="3827755" y="792517"/>
            <a:ext cx="13878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8" name="Google Shape;308;p32"/>
          <p:cNvSpPr txBox="1">
            <a:spLocks noGrp="1"/>
          </p:cNvSpPr>
          <p:nvPr>
            <p:ph type="body" idx="7"/>
          </p:nvPr>
        </p:nvSpPr>
        <p:spPr>
          <a:xfrm>
            <a:off x="5275556" y="792516"/>
            <a:ext cx="13878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9" name="Google Shape;309;p32"/>
          <p:cNvSpPr txBox="1">
            <a:spLocks noGrp="1"/>
          </p:cNvSpPr>
          <p:nvPr>
            <p:ph type="body" idx="8"/>
          </p:nvPr>
        </p:nvSpPr>
        <p:spPr>
          <a:xfrm>
            <a:off x="6723356" y="792516"/>
            <a:ext cx="1387800" cy="524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0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0" name="Google Shape;310;p32"/>
          <p:cNvSpPr txBox="1">
            <a:spLocks noGrp="1"/>
          </p:cNvSpPr>
          <p:nvPr>
            <p:ph type="body" idx="9"/>
          </p:nvPr>
        </p:nvSpPr>
        <p:spPr>
          <a:xfrm>
            <a:off x="2370847" y="1385240"/>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1" name="Google Shape;311;p32"/>
          <p:cNvSpPr txBox="1">
            <a:spLocks noGrp="1"/>
          </p:cNvSpPr>
          <p:nvPr>
            <p:ph type="body" idx="13"/>
          </p:nvPr>
        </p:nvSpPr>
        <p:spPr>
          <a:xfrm>
            <a:off x="3827756" y="1388062"/>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2" name="Google Shape;312;p32"/>
          <p:cNvSpPr txBox="1">
            <a:spLocks noGrp="1"/>
          </p:cNvSpPr>
          <p:nvPr>
            <p:ph type="body" idx="14"/>
          </p:nvPr>
        </p:nvSpPr>
        <p:spPr>
          <a:xfrm>
            <a:off x="5284431" y="1379184"/>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3" name="Google Shape;313;p32"/>
          <p:cNvSpPr txBox="1">
            <a:spLocks noGrp="1"/>
          </p:cNvSpPr>
          <p:nvPr>
            <p:ph type="body" idx="15"/>
          </p:nvPr>
        </p:nvSpPr>
        <p:spPr>
          <a:xfrm>
            <a:off x="6714478" y="1388062"/>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4" name="Google Shape;314;p32"/>
          <p:cNvSpPr txBox="1">
            <a:spLocks noGrp="1"/>
          </p:cNvSpPr>
          <p:nvPr>
            <p:ph type="body" idx="16"/>
          </p:nvPr>
        </p:nvSpPr>
        <p:spPr>
          <a:xfrm>
            <a:off x="2376254" y="2486673"/>
            <a:ext cx="1455300" cy="842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5" name="Google Shape;315;p32"/>
          <p:cNvSpPr txBox="1">
            <a:spLocks noGrp="1"/>
          </p:cNvSpPr>
          <p:nvPr>
            <p:ph type="body" idx="17"/>
          </p:nvPr>
        </p:nvSpPr>
        <p:spPr>
          <a:xfrm>
            <a:off x="3833163" y="2489495"/>
            <a:ext cx="1455300" cy="857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6" name="Google Shape;316;p32"/>
          <p:cNvSpPr txBox="1">
            <a:spLocks noGrp="1"/>
          </p:cNvSpPr>
          <p:nvPr>
            <p:ph type="body" idx="18"/>
          </p:nvPr>
        </p:nvSpPr>
        <p:spPr>
          <a:xfrm>
            <a:off x="5289838" y="2480617"/>
            <a:ext cx="1455300" cy="866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7" name="Google Shape;317;p32"/>
          <p:cNvSpPr txBox="1">
            <a:spLocks noGrp="1"/>
          </p:cNvSpPr>
          <p:nvPr>
            <p:ph type="body" idx="19"/>
          </p:nvPr>
        </p:nvSpPr>
        <p:spPr>
          <a:xfrm>
            <a:off x="6719885" y="2489495"/>
            <a:ext cx="1455300" cy="8574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8" name="Google Shape;318;p32"/>
          <p:cNvSpPr txBox="1">
            <a:spLocks noGrp="1"/>
          </p:cNvSpPr>
          <p:nvPr>
            <p:ph type="body" idx="20"/>
          </p:nvPr>
        </p:nvSpPr>
        <p:spPr>
          <a:xfrm>
            <a:off x="2376254" y="3401071"/>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9" name="Google Shape;319;p32"/>
          <p:cNvSpPr txBox="1">
            <a:spLocks noGrp="1"/>
          </p:cNvSpPr>
          <p:nvPr>
            <p:ph type="body" idx="21"/>
          </p:nvPr>
        </p:nvSpPr>
        <p:spPr>
          <a:xfrm>
            <a:off x="3833163" y="3403893"/>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0" name="Google Shape;320;p32"/>
          <p:cNvSpPr txBox="1">
            <a:spLocks noGrp="1"/>
          </p:cNvSpPr>
          <p:nvPr>
            <p:ph type="body" idx="22"/>
          </p:nvPr>
        </p:nvSpPr>
        <p:spPr>
          <a:xfrm>
            <a:off x="5289838" y="3395015"/>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1" name="Google Shape;321;p32"/>
          <p:cNvSpPr txBox="1">
            <a:spLocks noGrp="1"/>
          </p:cNvSpPr>
          <p:nvPr>
            <p:ph type="body" idx="23"/>
          </p:nvPr>
        </p:nvSpPr>
        <p:spPr>
          <a:xfrm>
            <a:off x="6719885" y="3403893"/>
            <a:ext cx="1455300" cy="103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chemeClr val="dk1"/>
              </a:buClr>
              <a:buSzPts val="1100"/>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Line Graph">
  <p:cSld name="Line Graph">
    <p:spTree>
      <p:nvGrpSpPr>
        <p:cNvPr id="1" name="Shape 322"/>
        <p:cNvGrpSpPr/>
        <p:nvPr/>
      </p:nvGrpSpPr>
      <p:grpSpPr>
        <a:xfrm>
          <a:off x="0" y="0"/>
          <a:ext cx="0" cy="0"/>
          <a:chOff x="0" y="0"/>
          <a:chExt cx="0" cy="0"/>
        </a:xfrm>
      </p:grpSpPr>
      <p:sp>
        <p:nvSpPr>
          <p:cNvPr id="323" name="Google Shape;323;p33"/>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3"/>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5" name="Google Shape;325;p33"/>
          <p:cNvSpPr txBox="1">
            <a:spLocks noGrp="1"/>
          </p:cNvSpPr>
          <p:nvPr>
            <p:ph type="body" idx="1"/>
          </p:nvPr>
        </p:nvSpPr>
        <p:spPr>
          <a:xfrm>
            <a:off x="576490" y="2466708"/>
            <a:ext cx="1306200" cy="360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l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26" name="Google Shape;326;p33"/>
          <p:cNvPicPr preferRelativeResize="0"/>
          <p:nvPr/>
        </p:nvPicPr>
        <p:blipFill rotWithShape="1">
          <a:blip r:embed="rId2">
            <a:alphaModFix/>
          </a:blip>
          <a:srcRect/>
          <a:stretch/>
        </p:blipFill>
        <p:spPr>
          <a:xfrm>
            <a:off x="1912613" y="857297"/>
            <a:ext cx="6695100" cy="3507900"/>
          </a:xfrm>
          <a:prstGeom prst="rect">
            <a:avLst/>
          </a:prstGeom>
          <a:noFill/>
          <a:ln>
            <a:noFill/>
          </a:ln>
        </p:spPr>
      </p:pic>
      <p:sp>
        <p:nvSpPr>
          <p:cNvPr id="327" name="Google Shape;327;p33"/>
          <p:cNvSpPr txBox="1">
            <a:spLocks noGrp="1"/>
          </p:cNvSpPr>
          <p:nvPr>
            <p:ph type="body" idx="2"/>
          </p:nvPr>
        </p:nvSpPr>
        <p:spPr>
          <a:xfrm>
            <a:off x="575756" y="2635917"/>
            <a:ext cx="1314600" cy="10827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0" i="0" u="none" strike="noStrike" cap="none">
                <a:solidFill>
                  <a:schemeClr val="l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r Chart 1">
  <p:cSld name="Bar Chart 1">
    <p:spTree>
      <p:nvGrpSpPr>
        <p:cNvPr id="1" name="Shape 328"/>
        <p:cNvGrpSpPr/>
        <p:nvPr/>
      </p:nvGrpSpPr>
      <p:grpSpPr>
        <a:xfrm>
          <a:off x="0" y="0"/>
          <a:ext cx="0" cy="0"/>
          <a:chOff x="0" y="0"/>
          <a:chExt cx="0" cy="0"/>
        </a:xfrm>
      </p:grpSpPr>
      <p:sp>
        <p:nvSpPr>
          <p:cNvPr id="329" name="Google Shape;329;p34"/>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4"/>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31" name="Google Shape;331;p34"/>
          <p:cNvPicPr preferRelativeResize="0"/>
          <p:nvPr/>
        </p:nvPicPr>
        <p:blipFill rotWithShape="1">
          <a:blip r:embed="rId2">
            <a:alphaModFix/>
          </a:blip>
          <a:srcRect/>
          <a:stretch/>
        </p:blipFill>
        <p:spPr>
          <a:xfrm>
            <a:off x="321469" y="1417320"/>
            <a:ext cx="8502600" cy="3057900"/>
          </a:xfrm>
          <a:prstGeom prst="rect">
            <a:avLst/>
          </a:prstGeom>
          <a:noFill/>
          <a:ln>
            <a:noFill/>
          </a:ln>
        </p:spPr>
      </p:pic>
      <p:sp>
        <p:nvSpPr>
          <p:cNvPr id="332" name="Google Shape;332;p34"/>
          <p:cNvSpPr txBox="1">
            <a:spLocks noGrp="1"/>
          </p:cNvSpPr>
          <p:nvPr>
            <p:ph type="body" idx="1"/>
          </p:nvPr>
        </p:nvSpPr>
        <p:spPr>
          <a:xfrm>
            <a:off x="1437102" y="760852"/>
            <a:ext cx="2851200" cy="354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3" name="Google Shape;333;p34"/>
          <p:cNvSpPr txBox="1">
            <a:spLocks noGrp="1"/>
          </p:cNvSpPr>
          <p:nvPr>
            <p:ph type="body" idx="2"/>
          </p:nvPr>
        </p:nvSpPr>
        <p:spPr>
          <a:xfrm>
            <a:off x="1290318" y="990693"/>
            <a:ext cx="3066600" cy="738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0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4" name="Google Shape;334;p34"/>
          <p:cNvSpPr txBox="1">
            <a:spLocks noGrp="1"/>
          </p:cNvSpPr>
          <p:nvPr>
            <p:ph type="body" idx="3"/>
          </p:nvPr>
        </p:nvSpPr>
        <p:spPr>
          <a:xfrm>
            <a:off x="4632192" y="758318"/>
            <a:ext cx="2851200" cy="354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35" name="Google Shape;335;p34"/>
          <p:cNvSpPr txBox="1">
            <a:spLocks noGrp="1"/>
          </p:cNvSpPr>
          <p:nvPr>
            <p:ph type="body" idx="4"/>
          </p:nvPr>
        </p:nvSpPr>
        <p:spPr>
          <a:xfrm>
            <a:off x="4485408" y="988159"/>
            <a:ext cx="3066600" cy="738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0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r Chart 2">
  <p:cSld name="Bar Chart 2">
    <p:spTree>
      <p:nvGrpSpPr>
        <p:cNvPr id="1" name="Shape 336"/>
        <p:cNvGrpSpPr/>
        <p:nvPr/>
      </p:nvGrpSpPr>
      <p:grpSpPr>
        <a:xfrm>
          <a:off x="0" y="0"/>
          <a:ext cx="0" cy="0"/>
          <a:chOff x="0" y="0"/>
          <a:chExt cx="0" cy="0"/>
        </a:xfrm>
      </p:grpSpPr>
      <p:sp>
        <p:nvSpPr>
          <p:cNvPr id="337" name="Google Shape;337;p35"/>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5"/>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39" name="Google Shape;339;p35"/>
          <p:cNvPicPr preferRelativeResize="0"/>
          <p:nvPr/>
        </p:nvPicPr>
        <p:blipFill rotWithShape="1">
          <a:blip r:embed="rId2">
            <a:alphaModFix/>
          </a:blip>
          <a:srcRect/>
          <a:stretch/>
        </p:blipFill>
        <p:spPr>
          <a:xfrm>
            <a:off x="800100" y="650081"/>
            <a:ext cx="7630500" cy="39180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e Chart">
  <p:cSld name="Pie Chart">
    <p:spTree>
      <p:nvGrpSpPr>
        <p:cNvPr id="1" name="Shape 340"/>
        <p:cNvGrpSpPr/>
        <p:nvPr/>
      </p:nvGrpSpPr>
      <p:grpSpPr>
        <a:xfrm>
          <a:off x="0" y="0"/>
          <a:ext cx="0" cy="0"/>
          <a:chOff x="0" y="0"/>
          <a:chExt cx="0" cy="0"/>
        </a:xfrm>
      </p:grpSpPr>
      <p:sp>
        <p:nvSpPr>
          <p:cNvPr id="341" name="Google Shape;341;p36"/>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6"/>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3" name="Google Shape;343;p36"/>
          <p:cNvSpPr/>
          <p:nvPr/>
        </p:nvSpPr>
        <p:spPr>
          <a:xfrm>
            <a:off x="4922089" y="1617473"/>
            <a:ext cx="1324200" cy="1287300"/>
          </a:xfrm>
          <a:prstGeom prst="ellipse">
            <a:avLst/>
          </a:prstGeom>
          <a:solidFill>
            <a:srgbClr val="ABD7A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4" name="Google Shape;344;p36"/>
          <p:cNvSpPr/>
          <p:nvPr/>
        </p:nvSpPr>
        <p:spPr>
          <a:xfrm>
            <a:off x="4919725" y="1615672"/>
            <a:ext cx="1326300" cy="1290900"/>
          </a:xfrm>
          <a:prstGeom prst="pie">
            <a:avLst>
              <a:gd name="adj1" fmla="val 16200000"/>
              <a:gd name="adj2" fmla="val 13230408"/>
            </a:avLst>
          </a:prstGeom>
          <a:solidFill>
            <a:srgbClr val="34B6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5" name="Google Shape;345;p36"/>
          <p:cNvSpPr/>
          <p:nvPr/>
        </p:nvSpPr>
        <p:spPr>
          <a:xfrm>
            <a:off x="2750944" y="1617473"/>
            <a:ext cx="1325700" cy="1287300"/>
          </a:xfrm>
          <a:prstGeom prst="ellipse">
            <a:avLst/>
          </a:prstGeom>
          <a:solidFill>
            <a:srgbClr val="92D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6" name="Google Shape;346;p36"/>
          <p:cNvSpPr/>
          <p:nvPr/>
        </p:nvSpPr>
        <p:spPr>
          <a:xfrm>
            <a:off x="2750950" y="1615121"/>
            <a:ext cx="1324200" cy="1286400"/>
          </a:xfrm>
          <a:prstGeom prst="pie">
            <a:avLst>
              <a:gd name="adj1" fmla="val 16200000"/>
              <a:gd name="adj2" fmla="val 7026232"/>
            </a:avLst>
          </a:prstGeom>
          <a:solidFill>
            <a:srgbClr val="197F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7" name="Google Shape;347;p36"/>
          <p:cNvSpPr/>
          <p:nvPr/>
        </p:nvSpPr>
        <p:spPr>
          <a:xfrm>
            <a:off x="602571" y="1617473"/>
            <a:ext cx="1324200" cy="1287300"/>
          </a:xfrm>
          <a:prstGeom prst="ellipse">
            <a:avLst/>
          </a:prstGeom>
          <a:solidFill>
            <a:srgbClr val="F79D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8" name="Google Shape;348;p36"/>
          <p:cNvSpPr/>
          <p:nvPr/>
        </p:nvSpPr>
        <p:spPr>
          <a:xfrm>
            <a:off x="600067" y="1619275"/>
            <a:ext cx="1324200" cy="1288500"/>
          </a:xfrm>
          <a:prstGeom prst="pie">
            <a:avLst>
              <a:gd name="adj1" fmla="val 16200000"/>
              <a:gd name="adj2" fmla="val 0"/>
            </a:avLst>
          </a:prstGeom>
          <a:solidFill>
            <a:srgbClr val="F163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49" name="Google Shape;349;p36"/>
          <p:cNvSpPr/>
          <p:nvPr/>
        </p:nvSpPr>
        <p:spPr>
          <a:xfrm>
            <a:off x="7058299" y="1608237"/>
            <a:ext cx="1325700" cy="1287300"/>
          </a:xfrm>
          <a:prstGeom prst="ellipse">
            <a:avLst/>
          </a:prstGeom>
          <a:solidFill>
            <a:srgbClr val="F7C88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50" name="Google Shape;350;p36"/>
          <p:cNvSpPr/>
          <p:nvPr/>
        </p:nvSpPr>
        <p:spPr>
          <a:xfrm>
            <a:off x="7058300" y="1608800"/>
            <a:ext cx="1325700" cy="1287600"/>
          </a:xfrm>
          <a:prstGeom prst="pie">
            <a:avLst>
              <a:gd name="adj1" fmla="val 16200000"/>
              <a:gd name="adj2" fmla="val 5486654"/>
            </a:avLst>
          </a:prstGeom>
          <a:solidFill>
            <a:srgbClr val="F1A3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51" name="Google Shape;351;p36"/>
          <p:cNvSpPr/>
          <p:nvPr/>
        </p:nvSpPr>
        <p:spPr>
          <a:xfrm>
            <a:off x="600067" y="1619275"/>
            <a:ext cx="1324200" cy="1288500"/>
          </a:xfrm>
          <a:prstGeom prst="pie">
            <a:avLst>
              <a:gd name="adj1" fmla="val 16200000"/>
              <a:gd name="adj2" fmla="val 0"/>
            </a:avLst>
          </a:prstGeom>
          <a:solidFill>
            <a:srgbClr val="F163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52" name="Google Shape;352;p36"/>
          <p:cNvSpPr txBox="1">
            <a:spLocks noGrp="1"/>
          </p:cNvSpPr>
          <p:nvPr>
            <p:ph type="body" idx="1"/>
          </p:nvPr>
        </p:nvSpPr>
        <p:spPr>
          <a:xfrm>
            <a:off x="2757883" y="1007368"/>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3" name="Google Shape;353;p36"/>
          <p:cNvSpPr txBox="1">
            <a:spLocks noGrp="1"/>
          </p:cNvSpPr>
          <p:nvPr>
            <p:ph type="body" idx="2"/>
          </p:nvPr>
        </p:nvSpPr>
        <p:spPr>
          <a:xfrm>
            <a:off x="221025" y="3502795"/>
            <a:ext cx="2205000" cy="750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000000"/>
              </a:buClr>
              <a:buSzPts val="1300"/>
              <a:buFont typeface="Arial"/>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4" name="Google Shape;354;p36"/>
          <p:cNvSpPr txBox="1">
            <a:spLocks noGrp="1"/>
          </p:cNvSpPr>
          <p:nvPr>
            <p:ph type="body" idx="3"/>
          </p:nvPr>
        </p:nvSpPr>
        <p:spPr>
          <a:xfrm>
            <a:off x="2374753" y="3505671"/>
            <a:ext cx="2205000" cy="750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000000"/>
              </a:buClr>
              <a:buSzPts val="1300"/>
              <a:buFont typeface="Arial"/>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5" name="Google Shape;355;p36"/>
          <p:cNvSpPr txBox="1">
            <a:spLocks noGrp="1"/>
          </p:cNvSpPr>
          <p:nvPr>
            <p:ph type="body" idx="4"/>
          </p:nvPr>
        </p:nvSpPr>
        <p:spPr>
          <a:xfrm>
            <a:off x="4534233" y="3502795"/>
            <a:ext cx="2205000" cy="750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000000"/>
              </a:buClr>
              <a:buSzPts val="1300"/>
              <a:buFont typeface="Arial"/>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6" name="Google Shape;356;p36"/>
          <p:cNvSpPr txBox="1">
            <a:spLocks noGrp="1"/>
          </p:cNvSpPr>
          <p:nvPr>
            <p:ph type="body" idx="5"/>
          </p:nvPr>
        </p:nvSpPr>
        <p:spPr>
          <a:xfrm>
            <a:off x="6687961" y="3494168"/>
            <a:ext cx="2205000" cy="750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000000"/>
              </a:buClr>
              <a:buSzPts val="1300"/>
              <a:buFont typeface="Arial"/>
              <a:buNone/>
              <a:defRPr sz="14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7" name="Google Shape;357;p36"/>
          <p:cNvSpPr txBox="1">
            <a:spLocks noGrp="1"/>
          </p:cNvSpPr>
          <p:nvPr>
            <p:ph type="body" idx="6"/>
          </p:nvPr>
        </p:nvSpPr>
        <p:spPr>
          <a:xfrm>
            <a:off x="115139" y="3180990"/>
            <a:ext cx="23052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8" name="Google Shape;358;p36"/>
          <p:cNvSpPr txBox="1">
            <a:spLocks noGrp="1"/>
          </p:cNvSpPr>
          <p:nvPr>
            <p:ph type="body" idx="7"/>
          </p:nvPr>
        </p:nvSpPr>
        <p:spPr>
          <a:xfrm>
            <a:off x="2265388" y="3179710"/>
            <a:ext cx="23052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9" name="Google Shape;359;p36"/>
          <p:cNvSpPr txBox="1">
            <a:spLocks noGrp="1"/>
          </p:cNvSpPr>
          <p:nvPr>
            <p:ph type="body" idx="8"/>
          </p:nvPr>
        </p:nvSpPr>
        <p:spPr>
          <a:xfrm>
            <a:off x="2786624" y="2878751"/>
            <a:ext cx="12399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0" name="Google Shape;360;p36"/>
          <p:cNvSpPr txBox="1">
            <a:spLocks noGrp="1"/>
          </p:cNvSpPr>
          <p:nvPr>
            <p:ph type="body" idx="9"/>
          </p:nvPr>
        </p:nvSpPr>
        <p:spPr>
          <a:xfrm>
            <a:off x="649182" y="2877471"/>
            <a:ext cx="12399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1" name="Google Shape;361;p36"/>
          <p:cNvSpPr txBox="1">
            <a:spLocks noGrp="1"/>
          </p:cNvSpPr>
          <p:nvPr>
            <p:ph type="body" idx="13"/>
          </p:nvPr>
        </p:nvSpPr>
        <p:spPr>
          <a:xfrm>
            <a:off x="4431005" y="3186113"/>
            <a:ext cx="23052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2" name="Google Shape;362;p36"/>
          <p:cNvSpPr txBox="1">
            <a:spLocks noGrp="1"/>
          </p:cNvSpPr>
          <p:nvPr>
            <p:ph type="body" idx="14"/>
          </p:nvPr>
        </p:nvSpPr>
        <p:spPr>
          <a:xfrm>
            <a:off x="4952241" y="2885154"/>
            <a:ext cx="12399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3" name="Google Shape;363;p36"/>
          <p:cNvSpPr txBox="1">
            <a:spLocks noGrp="1"/>
          </p:cNvSpPr>
          <p:nvPr>
            <p:ph type="body" idx="15"/>
          </p:nvPr>
        </p:nvSpPr>
        <p:spPr>
          <a:xfrm>
            <a:off x="6565886" y="3169465"/>
            <a:ext cx="23052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4" name="Google Shape;364;p36"/>
          <p:cNvSpPr txBox="1">
            <a:spLocks noGrp="1"/>
          </p:cNvSpPr>
          <p:nvPr>
            <p:ph type="body" idx="16"/>
          </p:nvPr>
        </p:nvSpPr>
        <p:spPr>
          <a:xfrm>
            <a:off x="7087122" y="2868506"/>
            <a:ext cx="1239900" cy="3843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0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65"/>
        <p:cNvGrpSpPr/>
        <p:nvPr/>
      </p:nvGrpSpPr>
      <p:grpSpPr>
        <a:xfrm>
          <a:off x="0" y="0"/>
          <a:ext cx="0" cy="0"/>
          <a:chOff x="0" y="0"/>
          <a:chExt cx="0" cy="0"/>
        </a:xfrm>
      </p:grpSpPr>
      <p:cxnSp>
        <p:nvCxnSpPr>
          <p:cNvPr id="366" name="Google Shape;366;p37"/>
          <p:cNvCxnSpPr/>
          <p:nvPr/>
        </p:nvCxnSpPr>
        <p:spPr>
          <a:xfrm>
            <a:off x="4514452" y="1195000"/>
            <a:ext cx="0" cy="2983200"/>
          </a:xfrm>
          <a:prstGeom prst="straightConnector1">
            <a:avLst/>
          </a:prstGeom>
          <a:noFill/>
          <a:ln w="19050" cap="flat" cmpd="sng">
            <a:solidFill>
              <a:srgbClr val="DDDDDD"/>
            </a:solidFill>
            <a:prstDash val="solid"/>
            <a:round/>
            <a:headEnd type="none" w="sm" len="sm"/>
            <a:tailEnd type="none" w="sm" len="sm"/>
          </a:ln>
        </p:spPr>
      </p:cxnSp>
      <p:sp>
        <p:nvSpPr>
          <p:cNvPr id="367" name="Google Shape;367;p37"/>
          <p:cNvSpPr txBox="1">
            <a:spLocks noGrp="1"/>
          </p:cNvSpPr>
          <p:nvPr>
            <p:ph type="body" idx="1"/>
          </p:nvPr>
        </p:nvSpPr>
        <p:spPr>
          <a:xfrm>
            <a:off x="520522" y="1059249"/>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8" name="Google Shape;368;p37"/>
          <p:cNvSpPr txBox="1">
            <a:spLocks noGrp="1"/>
          </p:cNvSpPr>
          <p:nvPr>
            <p:ph type="body" idx="2"/>
          </p:nvPr>
        </p:nvSpPr>
        <p:spPr>
          <a:xfrm>
            <a:off x="4858282" y="1056296"/>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9" name="Google Shape;369;p37"/>
          <p:cNvSpPr txBox="1">
            <a:spLocks noGrp="1"/>
          </p:cNvSpPr>
          <p:nvPr>
            <p:ph type="body" idx="3"/>
          </p:nvPr>
        </p:nvSpPr>
        <p:spPr>
          <a:xfrm>
            <a:off x="589838" y="1435768"/>
            <a:ext cx="3495600" cy="41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0" name="Google Shape;370;p37"/>
          <p:cNvSpPr txBox="1">
            <a:spLocks noGrp="1"/>
          </p:cNvSpPr>
          <p:nvPr>
            <p:ph type="body" idx="4"/>
          </p:nvPr>
        </p:nvSpPr>
        <p:spPr>
          <a:xfrm>
            <a:off x="4935194" y="1436582"/>
            <a:ext cx="3495600" cy="41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1" name="Google Shape;371;p37"/>
          <p:cNvSpPr txBox="1">
            <a:spLocks noGrp="1"/>
          </p:cNvSpPr>
          <p:nvPr>
            <p:ph type="body" idx="5"/>
          </p:nvPr>
        </p:nvSpPr>
        <p:spPr>
          <a:xfrm>
            <a:off x="658308" y="2008054"/>
            <a:ext cx="3537600" cy="25305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2" name="Google Shape;372;p37"/>
          <p:cNvSpPr txBox="1">
            <a:spLocks noGrp="1"/>
          </p:cNvSpPr>
          <p:nvPr>
            <p:ph type="body" idx="6"/>
          </p:nvPr>
        </p:nvSpPr>
        <p:spPr>
          <a:xfrm>
            <a:off x="4995730" y="2004166"/>
            <a:ext cx="3537600" cy="25305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3" name="Google Shape;373;p37"/>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7"/>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our Colored Columns">
  <p:cSld name="Four Colored Columns">
    <p:spTree>
      <p:nvGrpSpPr>
        <p:cNvPr id="1" name="Shape 375"/>
        <p:cNvGrpSpPr/>
        <p:nvPr/>
      </p:nvGrpSpPr>
      <p:grpSpPr>
        <a:xfrm>
          <a:off x="0" y="0"/>
          <a:ext cx="0" cy="0"/>
          <a:chOff x="0" y="0"/>
          <a:chExt cx="0" cy="0"/>
        </a:xfrm>
      </p:grpSpPr>
      <p:sp>
        <p:nvSpPr>
          <p:cNvPr id="376" name="Google Shape;376;p38"/>
          <p:cNvSpPr>
            <a:spLocks noGrp="1"/>
          </p:cNvSpPr>
          <p:nvPr>
            <p:ph type="dgm" idx="2"/>
          </p:nvPr>
        </p:nvSpPr>
        <p:spPr>
          <a:xfrm>
            <a:off x="6882880" y="1004210"/>
            <a:ext cx="2067300" cy="3292200"/>
          </a:xfrm>
          <a:prstGeom prst="rect">
            <a:avLst/>
          </a:prstGeom>
          <a:solidFill>
            <a:schemeClr val="accent4"/>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7" name="Google Shape;377;p38"/>
          <p:cNvSpPr>
            <a:spLocks noGrp="1"/>
          </p:cNvSpPr>
          <p:nvPr>
            <p:ph type="dgm" idx="3"/>
          </p:nvPr>
        </p:nvSpPr>
        <p:spPr>
          <a:xfrm>
            <a:off x="4660640" y="1016650"/>
            <a:ext cx="2067300" cy="3292200"/>
          </a:xfrm>
          <a:prstGeom prst="rect">
            <a:avLst/>
          </a:prstGeom>
          <a:solidFill>
            <a:schemeClr val="accen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8" name="Google Shape;378;p38"/>
          <p:cNvSpPr>
            <a:spLocks noGrp="1"/>
          </p:cNvSpPr>
          <p:nvPr>
            <p:ph type="dgm" idx="4"/>
          </p:nvPr>
        </p:nvSpPr>
        <p:spPr>
          <a:xfrm>
            <a:off x="2447365" y="1010243"/>
            <a:ext cx="2067300" cy="3292200"/>
          </a:xfrm>
          <a:prstGeom prst="rect">
            <a:avLst/>
          </a:prstGeom>
          <a:solidFill>
            <a:schemeClr val="accent3"/>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9" name="Google Shape;379;p38"/>
          <p:cNvSpPr>
            <a:spLocks noGrp="1"/>
          </p:cNvSpPr>
          <p:nvPr>
            <p:ph type="dgm" idx="5"/>
          </p:nvPr>
        </p:nvSpPr>
        <p:spPr>
          <a:xfrm>
            <a:off x="245908" y="1007981"/>
            <a:ext cx="2067300" cy="3292200"/>
          </a:xfrm>
          <a:prstGeom prst="rect">
            <a:avLst/>
          </a:prstGeom>
          <a:solidFill>
            <a:schemeClr val="accent2"/>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0" name="Google Shape;380;p38"/>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8"/>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2" name="Google Shape;382;p38"/>
          <p:cNvSpPr txBox="1">
            <a:spLocks noGrp="1"/>
          </p:cNvSpPr>
          <p:nvPr>
            <p:ph type="body" idx="1"/>
          </p:nvPr>
        </p:nvSpPr>
        <p:spPr>
          <a:xfrm>
            <a:off x="409938" y="1202896"/>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3" name="Google Shape;383;p38"/>
          <p:cNvSpPr txBox="1">
            <a:spLocks noGrp="1"/>
          </p:cNvSpPr>
          <p:nvPr>
            <p:ph type="body" idx="6"/>
          </p:nvPr>
        </p:nvSpPr>
        <p:spPr>
          <a:xfrm>
            <a:off x="409019" y="156798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4" name="Google Shape;384;p38"/>
          <p:cNvSpPr txBox="1">
            <a:spLocks noGrp="1"/>
          </p:cNvSpPr>
          <p:nvPr>
            <p:ph type="body" idx="7"/>
          </p:nvPr>
        </p:nvSpPr>
        <p:spPr>
          <a:xfrm>
            <a:off x="276289"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5" name="Google Shape;385;p38"/>
          <p:cNvSpPr txBox="1">
            <a:spLocks noGrp="1"/>
          </p:cNvSpPr>
          <p:nvPr>
            <p:ph type="body" idx="8"/>
          </p:nvPr>
        </p:nvSpPr>
        <p:spPr>
          <a:xfrm>
            <a:off x="339969"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6" name="Google Shape;386;p38"/>
          <p:cNvSpPr txBox="1">
            <a:spLocks noGrp="1"/>
          </p:cNvSpPr>
          <p:nvPr>
            <p:ph type="body" idx="9"/>
          </p:nvPr>
        </p:nvSpPr>
        <p:spPr>
          <a:xfrm>
            <a:off x="2635165" y="119968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7" name="Google Shape;387;p38"/>
          <p:cNvSpPr txBox="1">
            <a:spLocks noGrp="1"/>
          </p:cNvSpPr>
          <p:nvPr>
            <p:ph type="body" idx="13"/>
          </p:nvPr>
        </p:nvSpPr>
        <p:spPr>
          <a:xfrm>
            <a:off x="2634246" y="1564770"/>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8" name="Google Shape;388;p38"/>
          <p:cNvSpPr txBox="1">
            <a:spLocks noGrp="1"/>
          </p:cNvSpPr>
          <p:nvPr>
            <p:ph type="body" idx="14"/>
          </p:nvPr>
        </p:nvSpPr>
        <p:spPr>
          <a:xfrm>
            <a:off x="2503674"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89" name="Google Shape;389;p38"/>
          <p:cNvSpPr txBox="1">
            <a:spLocks noGrp="1"/>
          </p:cNvSpPr>
          <p:nvPr>
            <p:ph type="body" idx="15"/>
          </p:nvPr>
        </p:nvSpPr>
        <p:spPr>
          <a:xfrm>
            <a:off x="2567354"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0" name="Google Shape;390;p38"/>
          <p:cNvSpPr txBox="1">
            <a:spLocks noGrp="1"/>
          </p:cNvSpPr>
          <p:nvPr>
            <p:ph type="body" idx="16"/>
          </p:nvPr>
        </p:nvSpPr>
        <p:spPr>
          <a:xfrm>
            <a:off x="4852795" y="121606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1" name="Google Shape;391;p38"/>
          <p:cNvSpPr txBox="1">
            <a:spLocks noGrp="1"/>
          </p:cNvSpPr>
          <p:nvPr>
            <p:ph type="body" idx="17"/>
          </p:nvPr>
        </p:nvSpPr>
        <p:spPr>
          <a:xfrm>
            <a:off x="4851876" y="1581150"/>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2" name="Google Shape;392;p38"/>
          <p:cNvSpPr txBox="1">
            <a:spLocks noGrp="1"/>
          </p:cNvSpPr>
          <p:nvPr>
            <p:ph type="body" idx="18"/>
          </p:nvPr>
        </p:nvSpPr>
        <p:spPr>
          <a:xfrm>
            <a:off x="4719335"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3" name="Google Shape;393;p38"/>
          <p:cNvSpPr txBox="1">
            <a:spLocks noGrp="1"/>
          </p:cNvSpPr>
          <p:nvPr>
            <p:ph type="body" idx="19"/>
          </p:nvPr>
        </p:nvSpPr>
        <p:spPr>
          <a:xfrm>
            <a:off x="4783015"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4" name="Google Shape;394;p38"/>
          <p:cNvSpPr txBox="1">
            <a:spLocks noGrp="1"/>
          </p:cNvSpPr>
          <p:nvPr>
            <p:ph type="body" idx="20"/>
          </p:nvPr>
        </p:nvSpPr>
        <p:spPr>
          <a:xfrm>
            <a:off x="7065448" y="120751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5" name="Google Shape;395;p38"/>
          <p:cNvSpPr txBox="1">
            <a:spLocks noGrp="1"/>
          </p:cNvSpPr>
          <p:nvPr>
            <p:ph type="body" idx="21"/>
          </p:nvPr>
        </p:nvSpPr>
        <p:spPr>
          <a:xfrm>
            <a:off x="7064529" y="1572604"/>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6" name="Google Shape;396;p38"/>
          <p:cNvSpPr txBox="1">
            <a:spLocks noGrp="1"/>
          </p:cNvSpPr>
          <p:nvPr>
            <p:ph type="body" idx="22"/>
          </p:nvPr>
        </p:nvSpPr>
        <p:spPr>
          <a:xfrm>
            <a:off x="6929135"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7" name="Google Shape;397;p38"/>
          <p:cNvSpPr txBox="1">
            <a:spLocks noGrp="1"/>
          </p:cNvSpPr>
          <p:nvPr>
            <p:ph type="body" idx="23"/>
          </p:nvPr>
        </p:nvSpPr>
        <p:spPr>
          <a:xfrm>
            <a:off x="6992815"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8" name="Google Shape;398;p38"/>
          <p:cNvSpPr>
            <a:spLocks noGrp="1"/>
          </p:cNvSpPr>
          <p:nvPr>
            <p:ph type="dgm" idx="24"/>
          </p:nvPr>
        </p:nvSpPr>
        <p:spPr>
          <a:xfrm>
            <a:off x="1143657" y="2925873"/>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9" name="Google Shape;399;p38"/>
          <p:cNvSpPr>
            <a:spLocks noGrp="1"/>
          </p:cNvSpPr>
          <p:nvPr>
            <p:ph type="dgm" idx="25"/>
          </p:nvPr>
        </p:nvSpPr>
        <p:spPr>
          <a:xfrm>
            <a:off x="3365500" y="2924175"/>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0" name="Google Shape;400;p38"/>
          <p:cNvSpPr>
            <a:spLocks noGrp="1"/>
          </p:cNvSpPr>
          <p:nvPr>
            <p:ph type="dgm" idx="26"/>
          </p:nvPr>
        </p:nvSpPr>
        <p:spPr>
          <a:xfrm>
            <a:off x="7807325" y="2921000"/>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1" name="Google Shape;401;p38"/>
          <p:cNvSpPr>
            <a:spLocks noGrp="1"/>
          </p:cNvSpPr>
          <p:nvPr>
            <p:ph type="dgm" idx="27"/>
          </p:nvPr>
        </p:nvSpPr>
        <p:spPr>
          <a:xfrm>
            <a:off x="5584825" y="2921000"/>
            <a:ext cx="234300" cy="49200"/>
          </a:xfrm>
          <a:prstGeom prst="rect">
            <a:avLst/>
          </a:prstGeom>
          <a:solidFill>
            <a:schemeClr val="dk2"/>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our Colored Columns White">
  <p:cSld name="Four Colored Columns White">
    <p:spTree>
      <p:nvGrpSpPr>
        <p:cNvPr id="1" name="Shape 402"/>
        <p:cNvGrpSpPr/>
        <p:nvPr/>
      </p:nvGrpSpPr>
      <p:grpSpPr>
        <a:xfrm>
          <a:off x="0" y="0"/>
          <a:ext cx="0" cy="0"/>
          <a:chOff x="0" y="0"/>
          <a:chExt cx="0" cy="0"/>
        </a:xfrm>
      </p:grpSpPr>
      <p:sp>
        <p:nvSpPr>
          <p:cNvPr id="403" name="Google Shape;403;p39"/>
          <p:cNvSpPr>
            <a:spLocks noGrp="1"/>
          </p:cNvSpPr>
          <p:nvPr>
            <p:ph type="dgm" idx="2"/>
          </p:nvPr>
        </p:nvSpPr>
        <p:spPr>
          <a:xfrm>
            <a:off x="6882880" y="1004210"/>
            <a:ext cx="2067300" cy="3292200"/>
          </a:xfrm>
          <a:prstGeom prst="rect">
            <a:avLst/>
          </a:prstGeom>
          <a:solidFill>
            <a:srgbClr val="005580"/>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4" name="Google Shape;404;p39"/>
          <p:cNvSpPr>
            <a:spLocks noGrp="1"/>
          </p:cNvSpPr>
          <p:nvPr>
            <p:ph type="dgm" idx="3"/>
          </p:nvPr>
        </p:nvSpPr>
        <p:spPr>
          <a:xfrm>
            <a:off x="4660640" y="1016650"/>
            <a:ext cx="2067300" cy="3292200"/>
          </a:xfrm>
          <a:prstGeom prst="rect">
            <a:avLst/>
          </a:prstGeom>
          <a:solidFill>
            <a:schemeClr val="accen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5" name="Google Shape;405;p39"/>
          <p:cNvSpPr>
            <a:spLocks noGrp="1"/>
          </p:cNvSpPr>
          <p:nvPr>
            <p:ph type="dgm" idx="4"/>
          </p:nvPr>
        </p:nvSpPr>
        <p:spPr>
          <a:xfrm>
            <a:off x="2447365" y="1010243"/>
            <a:ext cx="2067300" cy="3292200"/>
          </a:xfrm>
          <a:prstGeom prst="rect">
            <a:avLst/>
          </a:prstGeom>
          <a:solidFill>
            <a:schemeClr val="accent5"/>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6" name="Google Shape;406;p39"/>
          <p:cNvSpPr>
            <a:spLocks noGrp="1"/>
          </p:cNvSpPr>
          <p:nvPr>
            <p:ph type="dgm" idx="5"/>
          </p:nvPr>
        </p:nvSpPr>
        <p:spPr>
          <a:xfrm>
            <a:off x="245908" y="1007981"/>
            <a:ext cx="2067300" cy="3292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7" name="Google Shape;407;p39"/>
          <p:cNvSpPr>
            <a:spLocks noGrp="1"/>
          </p:cNvSpPr>
          <p:nvPr>
            <p:ph type="dgm" idx="6"/>
          </p:nvPr>
        </p:nvSpPr>
        <p:spPr>
          <a:xfrm>
            <a:off x="1143657" y="2925873"/>
            <a:ext cx="234300" cy="49200"/>
          </a:xfrm>
          <a:prstGeom prst="rect">
            <a:avLst/>
          </a:prstGeom>
          <a:solidFill>
            <a:schemeClr val="l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8" name="Google Shape;408;p39"/>
          <p:cNvSpPr>
            <a:spLocks noGrp="1"/>
          </p:cNvSpPr>
          <p:nvPr>
            <p:ph type="dgm" idx="7"/>
          </p:nvPr>
        </p:nvSpPr>
        <p:spPr>
          <a:xfrm>
            <a:off x="3365500" y="2924175"/>
            <a:ext cx="234300" cy="49200"/>
          </a:xfrm>
          <a:prstGeom prst="rect">
            <a:avLst/>
          </a:prstGeom>
          <a:solidFill>
            <a:schemeClr val="l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09" name="Google Shape;409;p39"/>
          <p:cNvSpPr>
            <a:spLocks noGrp="1"/>
          </p:cNvSpPr>
          <p:nvPr>
            <p:ph type="dgm" idx="8"/>
          </p:nvPr>
        </p:nvSpPr>
        <p:spPr>
          <a:xfrm>
            <a:off x="7807325" y="2921000"/>
            <a:ext cx="234300" cy="49200"/>
          </a:xfrm>
          <a:prstGeom prst="rect">
            <a:avLst/>
          </a:prstGeom>
          <a:solidFill>
            <a:schemeClr val="l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0" name="Google Shape;410;p39"/>
          <p:cNvSpPr>
            <a:spLocks noGrp="1"/>
          </p:cNvSpPr>
          <p:nvPr>
            <p:ph type="dgm" idx="9"/>
          </p:nvPr>
        </p:nvSpPr>
        <p:spPr>
          <a:xfrm>
            <a:off x="5584825" y="2921000"/>
            <a:ext cx="234300" cy="49200"/>
          </a:xfrm>
          <a:prstGeom prst="rect">
            <a:avLst/>
          </a:prstGeom>
          <a:solidFill>
            <a:schemeClr val="dk2"/>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1" name="Google Shape;411;p39"/>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9"/>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3" name="Google Shape;413;p39"/>
          <p:cNvSpPr txBox="1">
            <a:spLocks noGrp="1"/>
          </p:cNvSpPr>
          <p:nvPr>
            <p:ph type="body" idx="1"/>
          </p:nvPr>
        </p:nvSpPr>
        <p:spPr>
          <a:xfrm>
            <a:off x="409938" y="1202896"/>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4" name="Google Shape;414;p39"/>
          <p:cNvSpPr txBox="1">
            <a:spLocks noGrp="1"/>
          </p:cNvSpPr>
          <p:nvPr>
            <p:ph type="body" idx="13"/>
          </p:nvPr>
        </p:nvSpPr>
        <p:spPr>
          <a:xfrm>
            <a:off x="409019" y="156798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5" name="Google Shape;415;p39"/>
          <p:cNvSpPr txBox="1">
            <a:spLocks noGrp="1"/>
          </p:cNvSpPr>
          <p:nvPr>
            <p:ph type="body" idx="14"/>
          </p:nvPr>
        </p:nvSpPr>
        <p:spPr>
          <a:xfrm>
            <a:off x="276289"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6" name="Google Shape;416;p39"/>
          <p:cNvSpPr txBox="1">
            <a:spLocks noGrp="1"/>
          </p:cNvSpPr>
          <p:nvPr>
            <p:ph type="body" idx="15"/>
          </p:nvPr>
        </p:nvSpPr>
        <p:spPr>
          <a:xfrm>
            <a:off x="339969"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7" name="Google Shape;417;p39"/>
          <p:cNvSpPr txBox="1">
            <a:spLocks noGrp="1"/>
          </p:cNvSpPr>
          <p:nvPr>
            <p:ph type="body" idx="16"/>
          </p:nvPr>
        </p:nvSpPr>
        <p:spPr>
          <a:xfrm>
            <a:off x="2635165" y="119968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8" name="Google Shape;418;p39"/>
          <p:cNvSpPr txBox="1">
            <a:spLocks noGrp="1"/>
          </p:cNvSpPr>
          <p:nvPr>
            <p:ph type="body" idx="17"/>
          </p:nvPr>
        </p:nvSpPr>
        <p:spPr>
          <a:xfrm>
            <a:off x="2634246" y="1564770"/>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9" name="Google Shape;419;p39"/>
          <p:cNvSpPr txBox="1">
            <a:spLocks noGrp="1"/>
          </p:cNvSpPr>
          <p:nvPr>
            <p:ph type="body" idx="18"/>
          </p:nvPr>
        </p:nvSpPr>
        <p:spPr>
          <a:xfrm>
            <a:off x="2503674"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0" name="Google Shape;420;p39"/>
          <p:cNvSpPr txBox="1">
            <a:spLocks noGrp="1"/>
          </p:cNvSpPr>
          <p:nvPr>
            <p:ph type="body" idx="19"/>
          </p:nvPr>
        </p:nvSpPr>
        <p:spPr>
          <a:xfrm>
            <a:off x="2567354"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1" name="Google Shape;421;p39"/>
          <p:cNvSpPr txBox="1">
            <a:spLocks noGrp="1"/>
          </p:cNvSpPr>
          <p:nvPr>
            <p:ph type="body" idx="20"/>
          </p:nvPr>
        </p:nvSpPr>
        <p:spPr>
          <a:xfrm>
            <a:off x="4852795" y="121606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2" name="Google Shape;422;p39"/>
          <p:cNvSpPr txBox="1">
            <a:spLocks noGrp="1"/>
          </p:cNvSpPr>
          <p:nvPr>
            <p:ph type="body" idx="21"/>
          </p:nvPr>
        </p:nvSpPr>
        <p:spPr>
          <a:xfrm>
            <a:off x="4851876" y="1581150"/>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3" name="Google Shape;423;p39"/>
          <p:cNvSpPr txBox="1">
            <a:spLocks noGrp="1"/>
          </p:cNvSpPr>
          <p:nvPr>
            <p:ph type="body" idx="22"/>
          </p:nvPr>
        </p:nvSpPr>
        <p:spPr>
          <a:xfrm>
            <a:off x="4719335"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4" name="Google Shape;424;p39"/>
          <p:cNvSpPr txBox="1">
            <a:spLocks noGrp="1"/>
          </p:cNvSpPr>
          <p:nvPr>
            <p:ph type="body" idx="23"/>
          </p:nvPr>
        </p:nvSpPr>
        <p:spPr>
          <a:xfrm>
            <a:off x="4783015"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5" name="Google Shape;425;p39"/>
          <p:cNvSpPr txBox="1">
            <a:spLocks noGrp="1"/>
          </p:cNvSpPr>
          <p:nvPr>
            <p:ph type="body" idx="24"/>
          </p:nvPr>
        </p:nvSpPr>
        <p:spPr>
          <a:xfrm>
            <a:off x="7065448" y="120751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6" name="Google Shape;426;p39"/>
          <p:cNvSpPr txBox="1">
            <a:spLocks noGrp="1"/>
          </p:cNvSpPr>
          <p:nvPr>
            <p:ph type="body" idx="25"/>
          </p:nvPr>
        </p:nvSpPr>
        <p:spPr>
          <a:xfrm>
            <a:off x="7064529" y="1572604"/>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7" name="Google Shape;427;p39"/>
          <p:cNvSpPr txBox="1">
            <a:spLocks noGrp="1"/>
          </p:cNvSpPr>
          <p:nvPr>
            <p:ph type="body" idx="26"/>
          </p:nvPr>
        </p:nvSpPr>
        <p:spPr>
          <a:xfrm>
            <a:off x="6929135"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28" name="Google Shape;428;p39"/>
          <p:cNvSpPr txBox="1">
            <a:spLocks noGrp="1"/>
          </p:cNvSpPr>
          <p:nvPr>
            <p:ph type="body" idx="27"/>
          </p:nvPr>
        </p:nvSpPr>
        <p:spPr>
          <a:xfrm>
            <a:off x="6992815"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our Colored Columns Navy">
  <p:cSld name="Four Colored Columns Navy">
    <p:spTree>
      <p:nvGrpSpPr>
        <p:cNvPr id="1" name="Shape 429"/>
        <p:cNvGrpSpPr/>
        <p:nvPr/>
      </p:nvGrpSpPr>
      <p:grpSpPr>
        <a:xfrm>
          <a:off x="0" y="0"/>
          <a:ext cx="0" cy="0"/>
          <a:chOff x="0" y="0"/>
          <a:chExt cx="0" cy="0"/>
        </a:xfrm>
      </p:grpSpPr>
      <p:sp>
        <p:nvSpPr>
          <p:cNvPr id="430" name="Google Shape;430;p40"/>
          <p:cNvSpPr>
            <a:spLocks noGrp="1"/>
          </p:cNvSpPr>
          <p:nvPr>
            <p:ph type="dgm" idx="2"/>
          </p:nvPr>
        </p:nvSpPr>
        <p:spPr>
          <a:xfrm>
            <a:off x="6889807" y="997286"/>
            <a:ext cx="2067300" cy="3292200"/>
          </a:xfrm>
          <a:prstGeom prst="rect">
            <a:avLst/>
          </a:prstGeom>
          <a:solidFill>
            <a:srgbClr val="ABD8AB"/>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1" name="Google Shape;431;p40"/>
          <p:cNvSpPr>
            <a:spLocks noGrp="1"/>
          </p:cNvSpPr>
          <p:nvPr>
            <p:ph type="dgm" idx="3"/>
          </p:nvPr>
        </p:nvSpPr>
        <p:spPr>
          <a:xfrm>
            <a:off x="4667567" y="1009726"/>
            <a:ext cx="2067300" cy="3292200"/>
          </a:xfrm>
          <a:prstGeom prst="rect">
            <a:avLst/>
          </a:prstGeom>
          <a:solidFill>
            <a:srgbClr val="92D4D4"/>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2" name="Google Shape;432;p40"/>
          <p:cNvSpPr>
            <a:spLocks noGrp="1"/>
          </p:cNvSpPr>
          <p:nvPr>
            <p:ph type="dgm" idx="4"/>
          </p:nvPr>
        </p:nvSpPr>
        <p:spPr>
          <a:xfrm>
            <a:off x="2454292" y="1003319"/>
            <a:ext cx="2067300" cy="3292200"/>
          </a:xfrm>
          <a:prstGeom prst="rect">
            <a:avLst/>
          </a:prstGeom>
          <a:solidFill>
            <a:srgbClr val="F7C579"/>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3" name="Google Shape;433;p40"/>
          <p:cNvSpPr>
            <a:spLocks noGrp="1"/>
          </p:cNvSpPr>
          <p:nvPr>
            <p:ph type="dgm" idx="5"/>
          </p:nvPr>
        </p:nvSpPr>
        <p:spPr>
          <a:xfrm>
            <a:off x="252835" y="1001057"/>
            <a:ext cx="2067300" cy="3292200"/>
          </a:xfrm>
          <a:prstGeom prst="rect">
            <a:avLst/>
          </a:prstGeom>
          <a:solidFill>
            <a:srgbClr val="F79D7D"/>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4" name="Google Shape;434;p40"/>
          <p:cNvSpPr>
            <a:spLocks noGrp="1"/>
          </p:cNvSpPr>
          <p:nvPr>
            <p:ph type="dgm" idx="6"/>
          </p:nvPr>
        </p:nvSpPr>
        <p:spPr>
          <a:xfrm>
            <a:off x="1150584" y="2918949"/>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5" name="Google Shape;435;p40"/>
          <p:cNvSpPr>
            <a:spLocks noGrp="1"/>
          </p:cNvSpPr>
          <p:nvPr>
            <p:ph type="dgm" idx="7"/>
          </p:nvPr>
        </p:nvSpPr>
        <p:spPr>
          <a:xfrm>
            <a:off x="3372427" y="2917251"/>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6" name="Google Shape;436;p40"/>
          <p:cNvSpPr>
            <a:spLocks noGrp="1"/>
          </p:cNvSpPr>
          <p:nvPr>
            <p:ph type="dgm" idx="8"/>
          </p:nvPr>
        </p:nvSpPr>
        <p:spPr>
          <a:xfrm>
            <a:off x="7814252" y="2914076"/>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7" name="Google Shape;437;p40"/>
          <p:cNvSpPr>
            <a:spLocks noGrp="1"/>
          </p:cNvSpPr>
          <p:nvPr>
            <p:ph type="dgm" idx="9"/>
          </p:nvPr>
        </p:nvSpPr>
        <p:spPr>
          <a:xfrm>
            <a:off x="5591752" y="2914076"/>
            <a:ext cx="234300" cy="49200"/>
          </a:xfrm>
          <a:prstGeom prst="rect">
            <a:avLst/>
          </a:prstGeom>
          <a:solidFill>
            <a:schemeClr val="dk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38" name="Google Shape;438;p40"/>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0"/>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0" name="Google Shape;440;p40"/>
          <p:cNvSpPr txBox="1">
            <a:spLocks noGrp="1"/>
          </p:cNvSpPr>
          <p:nvPr>
            <p:ph type="body" idx="1"/>
          </p:nvPr>
        </p:nvSpPr>
        <p:spPr>
          <a:xfrm>
            <a:off x="409938" y="1202896"/>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1" name="Google Shape;441;p40"/>
          <p:cNvSpPr txBox="1">
            <a:spLocks noGrp="1"/>
          </p:cNvSpPr>
          <p:nvPr>
            <p:ph type="body" idx="13"/>
          </p:nvPr>
        </p:nvSpPr>
        <p:spPr>
          <a:xfrm>
            <a:off x="409019" y="156798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2" name="Google Shape;442;p40"/>
          <p:cNvSpPr txBox="1">
            <a:spLocks noGrp="1"/>
          </p:cNvSpPr>
          <p:nvPr>
            <p:ph type="body" idx="14"/>
          </p:nvPr>
        </p:nvSpPr>
        <p:spPr>
          <a:xfrm>
            <a:off x="2635165" y="119968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3" name="Google Shape;443;p40"/>
          <p:cNvSpPr txBox="1">
            <a:spLocks noGrp="1"/>
          </p:cNvSpPr>
          <p:nvPr>
            <p:ph type="body" idx="15"/>
          </p:nvPr>
        </p:nvSpPr>
        <p:spPr>
          <a:xfrm>
            <a:off x="2634246" y="1564770"/>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4" name="Google Shape;444;p40"/>
          <p:cNvSpPr txBox="1">
            <a:spLocks noGrp="1"/>
          </p:cNvSpPr>
          <p:nvPr>
            <p:ph type="body" idx="16"/>
          </p:nvPr>
        </p:nvSpPr>
        <p:spPr>
          <a:xfrm>
            <a:off x="4852795" y="1216063"/>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5" name="Google Shape;445;p40"/>
          <p:cNvSpPr txBox="1">
            <a:spLocks noGrp="1"/>
          </p:cNvSpPr>
          <p:nvPr>
            <p:ph type="body" idx="17"/>
          </p:nvPr>
        </p:nvSpPr>
        <p:spPr>
          <a:xfrm>
            <a:off x="4851876" y="1581150"/>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6" name="Google Shape;446;p40"/>
          <p:cNvSpPr txBox="1">
            <a:spLocks noGrp="1"/>
          </p:cNvSpPr>
          <p:nvPr>
            <p:ph type="body" idx="18"/>
          </p:nvPr>
        </p:nvSpPr>
        <p:spPr>
          <a:xfrm>
            <a:off x="7065448" y="1207517"/>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7" name="Google Shape;447;p40"/>
          <p:cNvSpPr txBox="1">
            <a:spLocks noGrp="1"/>
          </p:cNvSpPr>
          <p:nvPr>
            <p:ph type="body" idx="19"/>
          </p:nvPr>
        </p:nvSpPr>
        <p:spPr>
          <a:xfrm>
            <a:off x="7064529" y="1572604"/>
            <a:ext cx="1704600" cy="3006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8" name="Google Shape;448;p40"/>
          <p:cNvSpPr txBox="1">
            <a:spLocks noGrp="1"/>
          </p:cNvSpPr>
          <p:nvPr>
            <p:ph type="body" idx="20"/>
          </p:nvPr>
        </p:nvSpPr>
        <p:spPr>
          <a:xfrm>
            <a:off x="276289"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9" name="Google Shape;449;p40"/>
          <p:cNvSpPr txBox="1">
            <a:spLocks noGrp="1"/>
          </p:cNvSpPr>
          <p:nvPr>
            <p:ph type="body" idx="21"/>
          </p:nvPr>
        </p:nvSpPr>
        <p:spPr>
          <a:xfrm>
            <a:off x="339969"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0" name="Google Shape;450;p40"/>
          <p:cNvSpPr txBox="1">
            <a:spLocks noGrp="1"/>
          </p:cNvSpPr>
          <p:nvPr>
            <p:ph type="body" idx="22"/>
          </p:nvPr>
        </p:nvSpPr>
        <p:spPr>
          <a:xfrm>
            <a:off x="2503674"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1" name="Google Shape;451;p40"/>
          <p:cNvSpPr txBox="1">
            <a:spLocks noGrp="1"/>
          </p:cNvSpPr>
          <p:nvPr>
            <p:ph type="body" idx="23"/>
          </p:nvPr>
        </p:nvSpPr>
        <p:spPr>
          <a:xfrm>
            <a:off x="2567354"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2" name="Google Shape;452;p40"/>
          <p:cNvSpPr txBox="1">
            <a:spLocks noGrp="1"/>
          </p:cNvSpPr>
          <p:nvPr>
            <p:ph type="body" idx="24"/>
          </p:nvPr>
        </p:nvSpPr>
        <p:spPr>
          <a:xfrm>
            <a:off x="4719335"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3" name="Google Shape;453;p40"/>
          <p:cNvSpPr txBox="1">
            <a:spLocks noGrp="1"/>
          </p:cNvSpPr>
          <p:nvPr>
            <p:ph type="body" idx="25"/>
          </p:nvPr>
        </p:nvSpPr>
        <p:spPr>
          <a:xfrm>
            <a:off x="4783015"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4" name="Google Shape;454;p40"/>
          <p:cNvSpPr txBox="1">
            <a:spLocks noGrp="1"/>
          </p:cNvSpPr>
          <p:nvPr>
            <p:ph type="body" idx="26"/>
          </p:nvPr>
        </p:nvSpPr>
        <p:spPr>
          <a:xfrm>
            <a:off x="6929135" y="2036347"/>
            <a:ext cx="1971300" cy="765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5" name="Google Shape;455;p40"/>
          <p:cNvSpPr txBox="1">
            <a:spLocks noGrp="1"/>
          </p:cNvSpPr>
          <p:nvPr>
            <p:ph type="body" idx="27"/>
          </p:nvPr>
        </p:nvSpPr>
        <p:spPr>
          <a:xfrm>
            <a:off x="6992815" y="3105150"/>
            <a:ext cx="1840500" cy="10098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lumns White Text">
  <p:cSld name="Two Columns White Text">
    <p:spTree>
      <p:nvGrpSpPr>
        <p:cNvPr id="1" name="Shape 456"/>
        <p:cNvGrpSpPr/>
        <p:nvPr/>
      </p:nvGrpSpPr>
      <p:grpSpPr>
        <a:xfrm>
          <a:off x="0" y="0"/>
          <a:ext cx="0" cy="0"/>
          <a:chOff x="0" y="0"/>
          <a:chExt cx="0" cy="0"/>
        </a:xfrm>
      </p:grpSpPr>
      <p:sp>
        <p:nvSpPr>
          <p:cNvPr id="457" name="Google Shape;457;p41"/>
          <p:cNvSpPr>
            <a:spLocks noGrp="1"/>
          </p:cNvSpPr>
          <p:nvPr>
            <p:ph type="dgm" idx="2"/>
          </p:nvPr>
        </p:nvSpPr>
        <p:spPr>
          <a:xfrm>
            <a:off x="4668163" y="1006656"/>
            <a:ext cx="4054500" cy="3292200"/>
          </a:xfrm>
          <a:prstGeom prst="rect">
            <a:avLst/>
          </a:prstGeom>
          <a:solidFill>
            <a:schemeClr val="accent1"/>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8" name="Google Shape;458;p41"/>
          <p:cNvSpPr>
            <a:spLocks noGrp="1"/>
          </p:cNvSpPr>
          <p:nvPr>
            <p:ph type="dgm" idx="3"/>
          </p:nvPr>
        </p:nvSpPr>
        <p:spPr>
          <a:xfrm>
            <a:off x="432278" y="1004568"/>
            <a:ext cx="4054500" cy="3292200"/>
          </a:xfrm>
          <a:prstGeom prst="rect">
            <a:avLst/>
          </a:prstGeom>
          <a:solidFill>
            <a:schemeClr val="accent4"/>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9" name="Google Shape;459;p41"/>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1"/>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1" name="Google Shape;461;p41"/>
          <p:cNvSpPr txBox="1">
            <a:spLocks noGrp="1"/>
          </p:cNvSpPr>
          <p:nvPr>
            <p:ph type="body" idx="1"/>
          </p:nvPr>
        </p:nvSpPr>
        <p:spPr>
          <a:xfrm>
            <a:off x="640442" y="1051754"/>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8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2" name="Google Shape;462;p41"/>
          <p:cNvSpPr txBox="1">
            <a:spLocks noGrp="1"/>
          </p:cNvSpPr>
          <p:nvPr>
            <p:ph type="body" idx="4"/>
          </p:nvPr>
        </p:nvSpPr>
        <p:spPr>
          <a:xfrm>
            <a:off x="4875216" y="1056296"/>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8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3" name="Google Shape;463;p41"/>
          <p:cNvSpPr txBox="1">
            <a:spLocks noGrp="1"/>
          </p:cNvSpPr>
          <p:nvPr>
            <p:ph type="body" idx="5"/>
          </p:nvPr>
        </p:nvSpPr>
        <p:spPr>
          <a:xfrm>
            <a:off x="708748" y="1428273"/>
            <a:ext cx="3495600" cy="41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4" name="Google Shape;464;p41"/>
          <p:cNvSpPr txBox="1">
            <a:spLocks noGrp="1"/>
          </p:cNvSpPr>
          <p:nvPr>
            <p:ph type="body" idx="6"/>
          </p:nvPr>
        </p:nvSpPr>
        <p:spPr>
          <a:xfrm>
            <a:off x="4952128" y="1428115"/>
            <a:ext cx="3495600" cy="41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5" name="Google Shape;465;p41"/>
          <p:cNvSpPr txBox="1">
            <a:spLocks noGrp="1"/>
          </p:cNvSpPr>
          <p:nvPr>
            <p:ph type="body" idx="7"/>
          </p:nvPr>
        </p:nvSpPr>
        <p:spPr>
          <a:xfrm>
            <a:off x="676804" y="1863196"/>
            <a:ext cx="3539700" cy="2319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6" name="Google Shape;466;p41"/>
          <p:cNvSpPr txBox="1">
            <a:spLocks noGrp="1"/>
          </p:cNvSpPr>
          <p:nvPr>
            <p:ph type="body" idx="8"/>
          </p:nvPr>
        </p:nvSpPr>
        <p:spPr>
          <a:xfrm>
            <a:off x="4918604" y="1854726"/>
            <a:ext cx="3539700" cy="2319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ed Text Option">
  <p:cSld name="Bulleted Text Option">
    <p:spTree>
      <p:nvGrpSpPr>
        <p:cNvPr id="1" name="Shape 32"/>
        <p:cNvGrpSpPr/>
        <p:nvPr/>
      </p:nvGrpSpPr>
      <p:grpSpPr>
        <a:xfrm>
          <a:off x="0" y="0"/>
          <a:ext cx="0" cy="0"/>
          <a:chOff x="0" y="0"/>
          <a:chExt cx="0" cy="0"/>
        </a:xfrm>
      </p:grpSpPr>
      <p:sp>
        <p:nvSpPr>
          <p:cNvPr id="33" name="Google Shape;33;p5"/>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
          <p:cNvSpPr txBox="1">
            <a:spLocks noGrp="1"/>
          </p:cNvSpPr>
          <p:nvPr>
            <p:ph type="title"/>
          </p:nvPr>
        </p:nvSpPr>
        <p:spPr>
          <a:xfrm>
            <a:off x="307604" y="0"/>
            <a:ext cx="8548071" cy="550069"/>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463523" y="1046583"/>
            <a:ext cx="8422782" cy="3698502"/>
          </a:xfrm>
          <a:prstGeom prst="rect">
            <a:avLst/>
          </a:prstGeom>
          <a:noFill/>
          <a:ln>
            <a:noFill/>
          </a:ln>
        </p:spPr>
        <p:txBody>
          <a:bodyPr spcFirstLastPara="1" wrap="square" lIns="91425" tIns="45700" rIns="91425" bIns="45700" anchor="t" anchorCtr="0">
            <a:noAutofit/>
          </a:bodyPr>
          <a:lstStyle>
            <a:lvl1pPr marL="457200" marR="0" lvl="0" indent="-342900" algn="r">
              <a:lnSpc>
                <a:spcPct val="80000"/>
              </a:lnSpc>
              <a:spcBef>
                <a:spcPts val="0"/>
              </a:spcBef>
              <a:spcAft>
                <a:spcPts val="0"/>
              </a:spcAft>
              <a:buClr>
                <a:srgbClr val="01254A"/>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r">
              <a:lnSpc>
                <a:spcPct val="80000"/>
              </a:lnSpc>
              <a:spcBef>
                <a:spcPts val="0"/>
              </a:spcBef>
              <a:spcAft>
                <a:spcPts val="0"/>
              </a:spcAft>
              <a:buClr>
                <a:srgbClr val="01254A"/>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lumns Navy Text">
  <p:cSld name="Two Columns Navy Text">
    <p:spTree>
      <p:nvGrpSpPr>
        <p:cNvPr id="1" name="Shape 467"/>
        <p:cNvGrpSpPr/>
        <p:nvPr/>
      </p:nvGrpSpPr>
      <p:grpSpPr>
        <a:xfrm>
          <a:off x="0" y="0"/>
          <a:ext cx="0" cy="0"/>
          <a:chOff x="0" y="0"/>
          <a:chExt cx="0" cy="0"/>
        </a:xfrm>
      </p:grpSpPr>
      <p:sp>
        <p:nvSpPr>
          <p:cNvPr id="468" name="Google Shape;468;p42"/>
          <p:cNvSpPr>
            <a:spLocks noGrp="1"/>
          </p:cNvSpPr>
          <p:nvPr>
            <p:ph type="dgm" idx="2"/>
          </p:nvPr>
        </p:nvSpPr>
        <p:spPr>
          <a:xfrm>
            <a:off x="4655637" y="1000394"/>
            <a:ext cx="4054500" cy="3292200"/>
          </a:xfrm>
          <a:prstGeom prst="rect">
            <a:avLst/>
          </a:prstGeom>
          <a:solidFill>
            <a:srgbClr val="F9D785"/>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9" name="Google Shape;469;p42"/>
          <p:cNvSpPr>
            <a:spLocks noGrp="1"/>
          </p:cNvSpPr>
          <p:nvPr>
            <p:ph type="dgm" idx="3"/>
          </p:nvPr>
        </p:nvSpPr>
        <p:spPr>
          <a:xfrm>
            <a:off x="419752" y="998306"/>
            <a:ext cx="4054500" cy="3292200"/>
          </a:xfrm>
          <a:prstGeom prst="rect">
            <a:avLst/>
          </a:prstGeom>
          <a:solidFill>
            <a:srgbClr val="92D4D4"/>
          </a:solid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0" name="Google Shape;470;p42"/>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42"/>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2" name="Google Shape;472;p42"/>
          <p:cNvSpPr txBox="1">
            <a:spLocks noGrp="1"/>
          </p:cNvSpPr>
          <p:nvPr>
            <p:ph type="body" idx="1"/>
          </p:nvPr>
        </p:nvSpPr>
        <p:spPr>
          <a:xfrm>
            <a:off x="640442" y="1051754"/>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3" name="Google Shape;473;p42"/>
          <p:cNvSpPr txBox="1">
            <a:spLocks noGrp="1"/>
          </p:cNvSpPr>
          <p:nvPr>
            <p:ph type="body" idx="4"/>
          </p:nvPr>
        </p:nvSpPr>
        <p:spPr>
          <a:xfrm>
            <a:off x="4875216" y="1056296"/>
            <a:ext cx="3632100" cy="46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2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4" name="Google Shape;474;p42"/>
          <p:cNvSpPr txBox="1">
            <a:spLocks noGrp="1"/>
          </p:cNvSpPr>
          <p:nvPr>
            <p:ph type="body" idx="5"/>
          </p:nvPr>
        </p:nvSpPr>
        <p:spPr>
          <a:xfrm>
            <a:off x="708748" y="1428273"/>
            <a:ext cx="3495600" cy="41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5" name="Google Shape;475;p42"/>
          <p:cNvSpPr txBox="1">
            <a:spLocks noGrp="1"/>
          </p:cNvSpPr>
          <p:nvPr>
            <p:ph type="body" idx="6"/>
          </p:nvPr>
        </p:nvSpPr>
        <p:spPr>
          <a:xfrm>
            <a:off x="4952128" y="1428115"/>
            <a:ext cx="3495600" cy="41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6" name="Google Shape;476;p42"/>
          <p:cNvSpPr txBox="1">
            <a:spLocks noGrp="1"/>
          </p:cNvSpPr>
          <p:nvPr>
            <p:ph type="body" idx="7"/>
          </p:nvPr>
        </p:nvSpPr>
        <p:spPr>
          <a:xfrm>
            <a:off x="675241" y="1864122"/>
            <a:ext cx="3537600" cy="23691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77" name="Google Shape;477;p42"/>
          <p:cNvSpPr txBox="1">
            <a:spLocks noGrp="1"/>
          </p:cNvSpPr>
          <p:nvPr>
            <p:ph type="body" idx="8"/>
          </p:nvPr>
        </p:nvSpPr>
        <p:spPr>
          <a:xfrm>
            <a:off x="4919530" y="1851766"/>
            <a:ext cx="3537600" cy="2406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478"/>
        <p:cNvGrpSpPr/>
        <p:nvPr/>
      </p:nvGrpSpPr>
      <p:grpSpPr>
        <a:xfrm>
          <a:off x="0" y="0"/>
          <a:ext cx="0" cy="0"/>
          <a:chOff x="0" y="0"/>
          <a:chExt cx="0" cy="0"/>
        </a:xfrm>
      </p:grpSpPr>
      <p:sp>
        <p:nvSpPr>
          <p:cNvPr id="479" name="Google Shape;479;p43"/>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3"/>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81" name="Google Shape;481;p43"/>
          <p:cNvSpPr txBox="1">
            <a:spLocks noGrp="1"/>
          </p:cNvSpPr>
          <p:nvPr>
            <p:ph type="body" idx="1"/>
          </p:nvPr>
        </p:nvSpPr>
        <p:spPr>
          <a:xfrm>
            <a:off x="1278466" y="999066"/>
            <a:ext cx="7586100" cy="3429000"/>
          </a:xfrm>
          <a:prstGeom prst="rect">
            <a:avLst/>
          </a:prstGeom>
          <a:noFill/>
          <a:ln>
            <a:noFill/>
          </a:ln>
        </p:spPr>
        <p:txBody>
          <a:bodyPr spcFirstLastPara="1" wrap="square" lIns="91425" tIns="45700" rIns="91425" bIns="45700" anchor="t" anchorCtr="0">
            <a:noAutofit/>
          </a:bodyPr>
          <a:lstStyle>
            <a:lvl1pPr marL="457200" marR="0" lvl="0" indent="-348615" algn="r">
              <a:lnSpc>
                <a:spcPct val="150000"/>
              </a:lnSpc>
              <a:spcBef>
                <a:spcPts val="0"/>
              </a:spcBef>
              <a:spcAft>
                <a:spcPts val="0"/>
              </a:spcAft>
              <a:buClr>
                <a:schemeClr val="accent3"/>
              </a:buClr>
              <a:buSzPts val="1890"/>
              <a:buFont typeface="Arial"/>
              <a:buAutoNum type="arabicPeriod"/>
              <a:defRPr sz="1800" b="0" i="0" u="none" strike="noStrike" cap="none">
                <a:solidFill>
                  <a:schemeClr val="dk1"/>
                </a:solidFill>
                <a:latin typeface="Arial"/>
                <a:ea typeface="Arial"/>
                <a:cs typeface="Arial"/>
                <a:sym typeface="Arial"/>
              </a:defRPr>
            </a:lvl1pPr>
            <a:lvl2pPr marL="914400" marR="0" lvl="1" indent="-342900" algn="r">
              <a:lnSpc>
                <a:spcPct val="100000"/>
              </a:lnSpc>
              <a:spcBef>
                <a:spcPts val="0"/>
              </a:spcBef>
              <a:spcAft>
                <a:spcPts val="0"/>
              </a:spcAft>
              <a:buClr>
                <a:srgbClr val="000000"/>
              </a:buClr>
              <a:buSzPts val="1800"/>
              <a:buFont typeface="Arial"/>
              <a:buAutoNum type="arabicPeriod"/>
              <a:defRPr sz="1800" b="0" i="0" u="none" strike="noStrike" cap="none">
                <a:solidFill>
                  <a:schemeClr val="dk1"/>
                </a:solidFill>
                <a:latin typeface="Arial"/>
                <a:ea typeface="Arial"/>
                <a:cs typeface="Arial"/>
                <a:sym typeface="Arial"/>
              </a:defRPr>
            </a:lvl2pPr>
            <a:lvl3pPr marL="1371600" marR="0" lvl="2" indent="-342900" algn="r">
              <a:lnSpc>
                <a:spcPct val="100000"/>
              </a:lnSpc>
              <a:spcBef>
                <a:spcPts val="0"/>
              </a:spcBef>
              <a:spcAft>
                <a:spcPts val="0"/>
              </a:spcAft>
              <a:buClr>
                <a:srgbClr val="000000"/>
              </a:buClr>
              <a:buSzPts val="1800"/>
              <a:buFont typeface="Arial"/>
              <a:buAutoNum type="arabicPeriod"/>
              <a:defRPr sz="1800" b="0" i="0" u="none" strike="noStrike" cap="none">
                <a:solidFill>
                  <a:schemeClr val="dk1"/>
                </a:solidFill>
                <a:latin typeface="Arial"/>
                <a:ea typeface="Arial"/>
                <a:cs typeface="Arial"/>
                <a:sym typeface="Arial"/>
              </a:defRPr>
            </a:lvl3pPr>
            <a:lvl4pPr marL="1828800" marR="0" lvl="3" indent="-342900" algn="r">
              <a:lnSpc>
                <a:spcPct val="100000"/>
              </a:lnSpc>
              <a:spcBef>
                <a:spcPts val="0"/>
              </a:spcBef>
              <a:spcAft>
                <a:spcPts val="0"/>
              </a:spcAft>
              <a:buClr>
                <a:srgbClr val="000000"/>
              </a:buClr>
              <a:buSzPts val="1800"/>
              <a:buFont typeface="Arial"/>
              <a:buAutoNum type="arabicPeriod"/>
              <a:defRPr sz="1800" b="0" i="0" u="none" strike="noStrike" cap="none">
                <a:solidFill>
                  <a:schemeClr val="dk1"/>
                </a:solidFill>
                <a:latin typeface="Arial"/>
                <a:ea typeface="Arial"/>
                <a:cs typeface="Arial"/>
                <a:sym typeface="Arial"/>
              </a:defRPr>
            </a:lvl4pPr>
            <a:lvl5pPr marL="2286000" marR="0" lvl="4" indent="-342900" algn="r">
              <a:lnSpc>
                <a:spcPct val="100000"/>
              </a:lnSpc>
              <a:spcBef>
                <a:spcPts val="0"/>
              </a:spcBef>
              <a:spcAft>
                <a:spcPts val="0"/>
              </a:spcAft>
              <a:buClr>
                <a:srgbClr val="000000"/>
              </a:buClr>
              <a:buSzPts val="1800"/>
              <a:buFont typeface="Arial"/>
              <a:buAutoNum type="arabicPeriod"/>
              <a:defRPr sz="1800" b="0" i="0" u="none" strike="noStrike" cap="none">
                <a:solidFill>
                  <a:schemeClr val="dk1"/>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meline 1">
  <p:cSld name="Timeline 1">
    <p:spTree>
      <p:nvGrpSpPr>
        <p:cNvPr id="1" name="Shape 482"/>
        <p:cNvGrpSpPr/>
        <p:nvPr/>
      </p:nvGrpSpPr>
      <p:grpSpPr>
        <a:xfrm>
          <a:off x="0" y="0"/>
          <a:ext cx="0" cy="0"/>
          <a:chOff x="0" y="0"/>
          <a:chExt cx="0" cy="0"/>
        </a:xfrm>
      </p:grpSpPr>
      <p:graphicFrame>
        <p:nvGraphicFramePr>
          <p:cNvPr id="483" name="Google Shape;483;p44"/>
          <p:cNvGraphicFramePr/>
          <p:nvPr/>
        </p:nvGraphicFramePr>
        <p:xfrm>
          <a:off x="1525914" y="957857"/>
          <a:ext cx="3000000" cy="3000000"/>
        </p:xfrm>
        <a:graphic>
          <a:graphicData uri="http://schemas.openxmlformats.org/drawingml/2006/table">
            <a:tbl>
              <a:tblPr rtl="1" firstRow="1" bandRow="1">
                <a:noFill/>
                <a:tableStyleId>{DC8C53FF-A5F5-4F57-802E-BBF2F877F338}</a:tableStyleId>
              </a:tblPr>
              <a:tblGrid>
                <a:gridCol w="302575">
                  <a:extLst>
                    <a:ext uri="{9D8B030D-6E8A-4147-A177-3AD203B41FA5}">
                      <a16:colId xmlns:a16="http://schemas.microsoft.com/office/drawing/2014/main" val="20000"/>
                    </a:ext>
                  </a:extLst>
                </a:gridCol>
                <a:gridCol w="302575">
                  <a:extLst>
                    <a:ext uri="{9D8B030D-6E8A-4147-A177-3AD203B41FA5}">
                      <a16:colId xmlns:a16="http://schemas.microsoft.com/office/drawing/2014/main" val="20001"/>
                    </a:ext>
                  </a:extLst>
                </a:gridCol>
                <a:gridCol w="302575">
                  <a:extLst>
                    <a:ext uri="{9D8B030D-6E8A-4147-A177-3AD203B41FA5}">
                      <a16:colId xmlns:a16="http://schemas.microsoft.com/office/drawing/2014/main" val="20002"/>
                    </a:ext>
                  </a:extLst>
                </a:gridCol>
                <a:gridCol w="302575">
                  <a:extLst>
                    <a:ext uri="{9D8B030D-6E8A-4147-A177-3AD203B41FA5}">
                      <a16:colId xmlns:a16="http://schemas.microsoft.com/office/drawing/2014/main" val="20003"/>
                    </a:ext>
                  </a:extLst>
                </a:gridCol>
                <a:gridCol w="302575">
                  <a:extLst>
                    <a:ext uri="{9D8B030D-6E8A-4147-A177-3AD203B41FA5}">
                      <a16:colId xmlns:a16="http://schemas.microsoft.com/office/drawing/2014/main" val="20004"/>
                    </a:ext>
                  </a:extLst>
                </a:gridCol>
                <a:gridCol w="302575">
                  <a:extLst>
                    <a:ext uri="{9D8B030D-6E8A-4147-A177-3AD203B41FA5}">
                      <a16:colId xmlns:a16="http://schemas.microsoft.com/office/drawing/2014/main" val="20005"/>
                    </a:ext>
                  </a:extLst>
                </a:gridCol>
                <a:gridCol w="208300">
                  <a:extLst>
                    <a:ext uri="{9D8B030D-6E8A-4147-A177-3AD203B41FA5}">
                      <a16:colId xmlns:a16="http://schemas.microsoft.com/office/drawing/2014/main" val="20006"/>
                    </a:ext>
                  </a:extLst>
                </a:gridCol>
                <a:gridCol w="398125">
                  <a:extLst>
                    <a:ext uri="{9D8B030D-6E8A-4147-A177-3AD203B41FA5}">
                      <a16:colId xmlns:a16="http://schemas.microsoft.com/office/drawing/2014/main" val="20007"/>
                    </a:ext>
                  </a:extLst>
                </a:gridCol>
                <a:gridCol w="302575">
                  <a:extLst>
                    <a:ext uri="{9D8B030D-6E8A-4147-A177-3AD203B41FA5}">
                      <a16:colId xmlns:a16="http://schemas.microsoft.com/office/drawing/2014/main" val="20008"/>
                    </a:ext>
                  </a:extLst>
                </a:gridCol>
                <a:gridCol w="302575">
                  <a:extLst>
                    <a:ext uri="{9D8B030D-6E8A-4147-A177-3AD203B41FA5}">
                      <a16:colId xmlns:a16="http://schemas.microsoft.com/office/drawing/2014/main" val="20009"/>
                    </a:ext>
                  </a:extLst>
                </a:gridCol>
                <a:gridCol w="302575">
                  <a:extLst>
                    <a:ext uri="{9D8B030D-6E8A-4147-A177-3AD203B41FA5}">
                      <a16:colId xmlns:a16="http://schemas.microsoft.com/office/drawing/2014/main" val="20010"/>
                    </a:ext>
                  </a:extLst>
                </a:gridCol>
                <a:gridCol w="302575">
                  <a:extLst>
                    <a:ext uri="{9D8B030D-6E8A-4147-A177-3AD203B41FA5}">
                      <a16:colId xmlns:a16="http://schemas.microsoft.com/office/drawing/2014/main" val="20011"/>
                    </a:ext>
                  </a:extLst>
                </a:gridCol>
                <a:gridCol w="302575">
                  <a:extLst>
                    <a:ext uri="{9D8B030D-6E8A-4147-A177-3AD203B41FA5}">
                      <a16:colId xmlns:a16="http://schemas.microsoft.com/office/drawing/2014/main" val="20012"/>
                    </a:ext>
                  </a:extLst>
                </a:gridCol>
                <a:gridCol w="302575">
                  <a:extLst>
                    <a:ext uri="{9D8B030D-6E8A-4147-A177-3AD203B41FA5}">
                      <a16:colId xmlns:a16="http://schemas.microsoft.com/office/drawing/2014/main" val="20013"/>
                    </a:ext>
                  </a:extLst>
                </a:gridCol>
                <a:gridCol w="302575">
                  <a:extLst>
                    <a:ext uri="{9D8B030D-6E8A-4147-A177-3AD203B41FA5}">
                      <a16:colId xmlns:a16="http://schemas.microsoft.com/office/drawing/2014/main" val="20014"/>
                    </a:ext>
                  </a:extLst>
                </a:gridCol>
                <a:gridCol w="302575">
                  <a:extLst>
                    <a:ext uri="{9D8B030D-6E8A-4147-A177-3AD203B41FA5}">
                      <a16:colId xmlns:a16="http://schemas.microsoft.com/office/drawing/2014/main" val="20015"/>
                    </a:ext>
                  </a:extLst>
                </a:gridCol>
                <a:gridCol w="302575">
                  <a:extLst>
                    <a:ext uri="{9D8B030D-6E8A-4147-A177-3AD203B41FA5}">
                      <a16:colId xmlns:a16="http://schemas.microsoft.com/office/drawing/2014/main" val="20016"/>
                    </a:ext>
                  </a:extLst>
                </a:gridCol>
                <a:gridCol w="302575">
                  <a:extLst>
                    <a:ext uri="{9D8B030D-6E8A-4147-A177-3AD203B41FA5}">
                      <a16:colId xmlns:a16="http://schemas.microsoft.com/office/drawing/2014/main" val="20017"/>
                    </a:ext>
                  </a:extLst>
                </a:gridCol>
                <a:gridCol w="302575">
                  <a:extLst>
                    <a:ext uri="{9D8B030D-6E8A-4147-A177-3AD203B41FA5}">
                      <a16:colId xmlns:a16="http://schemas.microsoft.com/office/drawing/2014/main" val="20018"/>
                    </a:ext>
                  </a:extLst>
                </a:gridCol>
                <a:gridCol w="289000">
                  <a:extLst>
                    <a:ext uri="{9D8B030D-6E8A-4147-A177-3AD203B41FA5}">
                      <a16:colId xmlns:a16="http://schemas.microsoft.com/office/drawing/2014/main" val="20019"/>
                    </a:ext>
                  </a:extLst>
                </a:gridCol>
                <a:gridCol w="316150">
                  <a:extLst>
                    <a:ext uri="{9D8B030D-6E8A-4147-A177-3AD203B41FA5}">
                      <a16:colId xmlns:a16="http://schemas.microsoft.com/office/drawing/2014/main" val="20020"/>
                    </a:ext>
                  </a:extLst>
                </a:gridCol>
                <a:gridCol w="302575">
                  <a:extLst>
                    <a:ext uri="{9D8B030D-6E8A-4147-A177-3AD203B41FA5}">
                      <a16:colId xmlns:a16="http://schemas.microsoft.com/office/drawing/2014/main" val="20021"/>
                    </a:ext>
                  </a:extLst>
                </a:gridCol>
                <a:gridCol w="302575">
                  <a:extLst>
                    <a:ext uri="{9D8B030D-6E8A-4147-A177-3AD203B41FA5}">
                      <a16:colId xmlns:a16="http://schemas.microsoft.com/office/drawing/2014/main" val="20022"/>
                    </a:ext>
                  </a:extLst>
                </a:gridCol>
                <a:gridCol w="302575">
                  <a:extLst>
                    <a:ext uri="{9D8B030D-6E8A-4147-A177-3AD203B41FA5}">
                      <a16:colId xmlns:a16="http://schemas.microsoft.com/office/drawing/2014/main" val="20023"/>
                    </a:ext>
                  </a:extLst>
                </a:gridCol>
              </a:tblGrid>
              <a:tr h="406325">
                <a:tc gridSpan="4">
                  <a:txBody>
                    <a:bodyPr/>
                    <a:lstStyle/>
                    <a:p>
                      <a:pPr marL="0" marR="0" lvl="0" indent="0" algn="r" rtl="1">
                        <a:lnSpc>
                          <a:spcPct val="100000"/>
                        </a:lnSpc>
                        <a:spcBef>
                          <a:spcPts val="0"/>
                        </a:spcBef>
                        <a:spcAft>
                          <a:spcPts val="0"/>
                        </a:spcAft>
                        <a:buClr>
                          <a:srgbClr val="000000"/>
                        </a:buClr>
                        <a:buSzPts val="1300"/>
                        <a:buFont typeface="Arial"/>
                        <a:buNone/>
                      </a:pPr>
                      <a:r>
                        <a:rPr lang="en-US" sz="1300" b="0" u="none" strike="noStrike" cap="none">
                          <a:solidFill>
                            <a:srgbClr val="01254A"/>
                          </a:solidFill>
                          <a:latin typeface="Arial"/>
                          <a:ea typeface="Arial"/>
                          <a:cs typeface="Arial"/>
                          <a:sym typeface="Arial"/>
                        </a:rPr>
                        <a:t>20</a:t>
                      </a:r>
                      <a:r>
                        <a:rPr lang="en-US" sz="1300" u="none" strike="noStrike" cap="none">
                          <a:solidFill>
                            <a:srgbClr val="01254A"/>
                          </a:solidFill>
                        </a:rPr>
                        <a:t>20</a:t>
                      </a:r>
                      <a:endParaRPr sz="1400" u="none" strike="noStrike" cap="none">
                        <a:solidFill>
                          <a:srgbClr val="01254A"/>
                        </a:solidFill>
                      </a:endParaRPr>
                    </a:p>
                  </a:txBody>
                  <a:tcPr marL="91450" marR="91450" marT="45725" marB="137150" anchor="b">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D8D8D8"/>
                      </a:solidFill>
                      <a:prstDash val="solid"/>
                      <a:round/>
                      <a:headEnd type="none" w="sm" len="sm"/>
                      <a:tailEnd type="none" w="sm" len="sm"/>
                    </a:lnB>
                  </a:tcPr>
                </a:tc>
                <a:tc hMerge="1">
                  <a:txBody>
                    <a:bodyPr/>
                    <a:lstStyle/>
                    <a:p>
                      <a:endParaRPr lang="en-TR"/>
                    </a:p>
                  </a:txBody>
                  <a:tcPr/>
                </a:tc>
                <a:tc hMerge="1">
                  <a:txBody>
                    <a:bodyPr/>
                    <a:lstStyle/>
                    <a:p>
                      <a:endParaRPr lang="en-TR"/>
                    </a:p>
                  </a:txBody>
                  <a:tcPr/>
                </a:tc>
                <a:tc hMerge="1">
                  <a:txBody>
                    <a:bodyPr/>
                    <a:lstStyle/>
                    <a:p>
                      <a:endParaRPr lang="en-TR"/>
                    </a:p>
                  </a:txBody>
                  <a:tcPr/>
                </a:tc>
                <a:tc gridSpan="4">
                  <a:txBody>
                    <a:bodyPr/>
                    <a:lstStyle/>
                    <a:p>
                      <a:pPr marL="0" marR="0" lvl="0" indent="0" algn="r" rtl="1">
                        <a:lnSpc>
                          <a:spcPct val="100000"/>
                        </a:lnSpc>
                        <a:spcBef>
                          <a:spcPts val="0"/>
                        </a:spcBef>
                        <a:spcAft>
                          <a:spcPts val="0"/>
                        </a:spcAft>
                        <a:buClr>
                          <a:srgbClr val="000000"/>
                        </a:buClr>
                        <a:buSzPts val="1300"/>
                        <a:buFont typeface="Arial"/>
                        <a:buNone/>
                      </a:pPr>
                      <a:r>
                        <a:rPr lang="en-US" sz="1300" b="0" u="none" strike="noStrike" cap="none">
                          <a:solidFill>
                            <a:srgbClr val="01254A"/>
                          </a:solidFill>
                          <a:latin typeface="Arial"/>
                          <a:ea typeface="Arial"/>
                          <a:cs typeface="Arial"/>
                          <a:sym typeface="Arial"/>
                        </a:rPr>
                        <a:t>20</a:t>
                      </a:r>
                      <a:r>
                        <a:rPr lang="en-US" sz="1300" u="none" strike="noStrike" cap="none">
                          <a:solidFill>
                            <a:srgbClr val="01254A"/>
                          </a:solidFill>
                        </a:rPr>
                        <a:t>21</a:t>
                      </a:r>
                      <a:endParaRPr sz="1400" u="none" strike="noStrike" cap="none">
                        <a:solidFill>
                          <a:srgbClr val="01254A"/>
                        </a:solidFill>
                      </a:endParaRPr>
                    </a:p>
                  </a:txBody>
                  <a:tcPr marL="91450" marR="91450" marT="45725" marB="137150" anchor="b">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D8D8D8"/>
                      </a:solidFill>
                      <a:prstDash val="solid"/>
                      <a:round/>
                      <a:headEnd type="none" w="sm" len="sm"/>
                      <a:tailEnd type="none" w="sm" len="sm"/>
                    </a:lnB>
                  </a:tcPr>
                </a:tc>
                <a:tc hMerge="1">
                  <a:txBody>
                    <a:bodyPr/>
                    <a:lstStyle/>
                    <a:p>
                      <a:endParaRPr lang="en-TR"/>
                    </a:p>
                  </a:txBody>
                  <a:tcPr/>
                </a:tc>
                <a:tc hMerge="1">
                  <a:txBody>
                    <a:bodyPr/>
                    <a:lstStyle/>
                    <a:p>
                      <a:endParaRPr lang="en-TR"/>
                    </a:p>
                  </a:txBody>
                  <a:tcPr/>
                </a:tc>
                <a:tc hMerge="1">
                  <a:txBody>
                    <a:bodyPr/>
                    <a:lstStyle/>
                    <a:p>
                      <a:endParaRPr lang="en-TR"/>
                    </a:p>
                  </a:txBody>
                  <a:tcPr/>
                </a:tc>
                <a:tc gridSpan="4">
                  <a:txBody>
                    <a:bodyPr/>
                    <a:lstStyle/>
                    <a:p>
                      <a:pPr marL="0" marR="0" lvl="0" indent="0" algn="r" rtl="1">
                        <a:lnSpc>
                          <a:spcPct val="100000"/>
                        </a:lnSpc>
                        <a:spcBef>
                          <a:spcPts val="0"/>
                        </a:spcBef>
                        <a:spcAft>
                          <a:spcPts val="0"/>
                        </a:spcAft>
                        <a:buClr>
                          <a:srgbClr val="000000"/>
                        </a:buClr>
                        <a:buSzPts val="1300"/>
                        <a:buFont typeface="Arial"/>
                        <a:buNone/>
                      </a:pPr>
                      <a:r>
                        <a:rPr lang="en-US" sz="1300" b="0" u="none" strike="noStrike" cap="none">
                          <a:solidFill>
                            <a:srgbClr val="01254A"/>
                          </a:solidFill>
                          <a:latin typeface="Arial"/>
                          <a:ea typeface="Arial"/>
                          <a:cs typeface="Arial"/>
                          <a:sym typeface="Arial"/>
                        </a:rPr>
                        <a:t>20</a:t>
                      </a:r>
                      <a:r>
                        <a:rPr lang="en-US" sz="1300" u="none" strike="noStrike" cap="none">
                          <a:solidFill>
                            <a:srgbClr val="01254A"/>
                          </a:solidFill>
                        </a:rPr>
                        <a:t>22</a:t>
                      </a:r>
                      <a:endParaRPr sz="1400" u="none" strike="noStrike" cap="none">
                        <a:solidFill>
                          <a:srgbClr val="01254A"/>
                        </a:solidFill>
                      </a:endParaRPr>
                    </a:p>
                  </a:txBody>
                  <a:tcPr marL="91450" marR="91450" marT="45725" marB="137150" anchor="b">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D8D8D8"/>
                      </a:solidFill>
                      <a:prstDash val="solid"/>
                      <a:round/>
                      <a:headEnd type="none" w="sm" len="sm"/>
                      <a:tailEnd type="none" w="sm" len="sm"/>
                    </a:lnB>
                  </a:tcPr>
                </a:tc>
                <a:tc hMerge="1">
                  <a:txBody>
                    <a:bodyPr/>
                    <a:lstStyle/>
                    <a:p>
                      <a:endParaRPr lang="en-TR"/>
                    </a:p>
                  </a:txBody>
                  <a:tcPr/>
                </a:tc>
                <a:tc hMerge="1">
                  <a:txBody>
                    <a:bodyPr/>
                    <a:lstStyle/>
                    <a:p>
                      <a:endParaRPr lang="en-TR"/>
                    </a:p>
                  </a:txBody>
                  <a:tcPr/>
                </a:tc>
                <a:tc hMerge="1">
                  <a:txBody>
                    <a:bodyPr/>
                    <a:lstStyle/>
                    <a:p>
                      <a:endParaRPr lang="en-TR"/>
                    </a:p>
                  </a:txBody>
                  <a:tcPr/>
                </a:tc>
                <a:tc gridSpan="4">
                  <a:txBody>
                    <a:bodyPr/>
                    <a:lstStyle/>
                    <a:p>
                      <a:pPr marL="0" marR="0" lvl="0" indent="0" algn="r" rtl="1">
                        <a:lnSpc>
                          <a:spcPct val="100000"/>
                        </a:lnSpc>
                        <a:spcBef>
                          <a:spcPts val="0"/>
                        </a:spcBef>
                        <a:spcAft>
                          <a:spcPts val="0"/>
                        </a:spcAft>
                        <a:buClr>
                          <a:srgbClr val="000000"/>
                        </a:buClr>
                        <a:buSzPts val="1300"/>
                        <a:buFont typeface="Arial"/>
                        <a:buNone/>
                      </a:pPr>
                      <a:r>
                        <a:rPr lang="en-US" sz="1300" b="0" u="none" strike="noStrike" cap="none">
                          <a:solidFill>
                            <a:srgbClr val="01254A"/>
                          </a:solidFill>
                          <a:latin typeface="Arial"/>
                          <a:ea typeface="Arial"/>
                          <a:cs typeface="Arial"/>
                          <a:sym typeface="Arial"/>
                        </a:rPr>
                        <a:t>20</a:t>
                      </a:r>
                      <a:r>
                        <a:rPr lang="en-US" sz="1300" u="none" strike="noStrike" cap="none">
                          <a:solidFill>
                            <a:srgbClr val="01254A"/>
                          </a:solidFill>
                        </a:rPr>
                        <a:t>23</a:t>
                      </a:r>
                      <a:endParaRPr sz="1400" u="none" strike="noStrike" cap="none">
                        <a:solidFill>
                          <a:srgbClr val="01254A"/>
                        </a:solidFill>
                      </a:endParaRPr>
                    </a:p>
                  </a:txBody>
                  <a:tcPr marL="91450" marR="91450" marT="45725" marB="137150" anchor="b">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D8D8D8"/>
                      </a:solidFill>
                      <a:prstDash val="solid"/>
                      <a:round/>
                      <a:headEnd type="none" w="sm" len="sm"/>
                      <a:tailEnd type="none" w="sm" len="sm"/>
                    </a:lnB>
                  </a:tcPr>
                </a:tc>
                <a:tc hMerge="1">
                  <a:txBody>
                    <a:bodyPr/>
                    <a:lstStyle/>
                    <a:p>
                      <a:endParaRPr lang="en-TR"/>
                    </a:p>
                  </a:txBody>
                  <a:tcPr/>
                </a:tc>
                <a:tc hMerge="1">
                  <a:txBody>
                    <a:bodyPr/>
                    <a:lstStyle/>
                    <a:p>
                      <a:endParaRPr lang="en-TR"/>
                    </a:p>
                  </a:txBody>
                  <a:tcPr/>
                </a:tc>
                <a:tc hMerge="1">
                  <a:txBody>
                    <a:bodyPr/>
                    <a:lstStyle/>
                    <a:p>
                      <a:endParaRPr lang="en-TR"/>
                    </a:p>
                  </a:txBody>
                  <a:tcPr/>
                </a:tc>
                <a:tc gridSpan="4">
                  <a:txBody>
                    <a:bodyPr/>
                    <a:lstStyle/>
                    <a:p>
                      <a:pPr marL="0" marR="0" lvl="0" indent="0" algn="r" rtl="1">
                        <a:lnSpc>
                          <a:spcPct val="100000"/>
                        </a:lnSpc>
                        <a:spcBef>
                          <a:spcPts val="0"/>
                        </a:spcBef>
                        <a:spcAft>
                          <a:spcPts val="0"/>
                        </a:spcAft>
                        <a:buClr>
                          <a:srgbClr val="000000"/>
                        </a:buClr>
                        <a:buSzPts val="1300"/>
                        <a:buFont typeface="Arial"/>
                        <a:buNone/>
                      </a:pPr>
                      <a:r>
                        <a:rPr lang="en-US" sz="1300" b="0" u="none" strike="noStrike" cap="none">
                          <a:solidFill>
                            <a:srgbClr val="01254A"/>
                          </a:solidFill>
                          <a:latin typeface="Arial"/>
                          <a:ea typeface="Arial"/>
                          <a:cs typeface="Arial"/>
                          <a:sym typeface="Arial"/>
                        </a:rPr>
                        <a:t>20</a:t>
                      </a:r>
                      <a:r>
                        <a:rPr lang="en-US" sz="1300" u="none" strike="noStrike" cap="none">
                          <a:solidFill>
                            <a:srgbClr val="01254A"/>
                          </a:solidFill>
                        </a:rPr>
                        <a:t>24</a:t>
                      </a:r>
                      <a:endParaRPr sz="1400" u="none" strike="noStrike" cap="none">
                        <a:solidFill>
                          <a:srgbClr val="01254A"/>
                        </a:solidFill>
                      </a:endParaRPr>
                    </a:p>
                  </a:txBody>
                  <a:tcPr marL="91450" marR="91450" marT="45725" marB="137150" anchor="b">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D8D8D8"/>
                      </a:solidFill>
                      <a:prstDash val="solid"/>
                      <a:round/>
                      <a:headEnd type="none" w="sm" len="sm"/>
                      <a:tailEnd type="none" w="sm" len="sm"/>
                    </a:lnB>
                  </a:tcPr>
                </a:tc>
                <a:tc hMerge="1">
                  <a:txBody>
                    <a:bodyPr/>
                    <a:lstStyle/>
                    <a:p>
                      <a:endParaRPr lang="en-TR"/>
                    </a:p>
                  </a:txBody>
                  <a:tcPr/>
                </a:tc>
                <a:tc hMerge="1">
                  <a:txBody>
                    <a:bodyPr/>
                    <a:lstStyle/>
                    <a:p>
                      <a:endParaRPr lang="en-TR"/>
                    </a:p>
                  </a:txBody>
                  <a:tcPr/>
                </a:tc>
                <a:tc hMerge="1">
                  <a:txBody>
                    <a:bodyPr/>
                    <a:lstStyle/>
                    <a:p>
                      <a:endParaRPr lang="en-TR"/>
                    </a:p>
                  </a:txBody>
                  <a:tcPr/>
                </a:tc>
                <a:tc gridSpan="4">
                  <a:txBody>
                    <a:bodyPr/>
                    <a:lstStyle/>
                    <a:p>
                      <a:pPr marL="0" marR="0" lvl="0" indent="0" algn="r" rtl="1">
                        <a:lnSpc>
                          <a:spcPct val="100000"/>
                        </a:lnSpc>
                        <a:spcBef>
                          <a:spcPts val="0"/>
                        </a:spcBef>
                        <a:spcAft>
                          <a:spcPts val="0"/>
                        </a:spcAft>
                        <a:buClr>
                          <a:srgbClr val="000000"/>
                        </a:buClr>
                        <a:buSzPts val="1300"/>
                        <a:buFont typeface="Arial"/>
                        <a:buNone/>
                      </a:pPr>
                      <a:r>
                        <a:rPr lang="en-US" sz="1300" b="0" u="none" strike="noStrike" cap="none">
                          <a:solidFill>
                            <a:srgbClr val="01254A"/>
                          </a:solidFill>
                          <a:latin typeface="Arial"/>
                          <a:ea typeface="Arial"/>
                          <a:cs typeface="Arial"/>
                          <a:sym typeface="Arial"/>
                        </a:rPr>
                        <a:t>20</a:t>
                      </a:r>
                      <a:r>
                        <a:rPr lang="en-US" sz="1300" u="none" strike="noStrike" cap="none">
                          <a:solidFill>
                            <a:srgbClr val="01254A"/>
                          </a:solidFill>
                        </a:rPr>
                        <a:t>25</a:t>
                      </a:r>
                      <a:endParaRPr sz="1400" u="none" strike="noStrike" cap="none">
                        <a:solidFill>
                          <a:srgbClr val="01254A"/>
                        </a:solidFill>
                      </a:endParaRPr>
                    </a:p>
                  </a:txBody>
                  <a:tcPr marL="91450" marR="91450" marT="45725" marB="137150" anchor="b">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D8D8D8"/>
                      </a:solidFill>
                      <a:prstDash val="solid"/>
                      <a:round/>
                      <a:headEnd type="none" w="sm" len="sm"/>
                      <a:tailEnd type="none" w="sm" len="sm"/>
                    </a:lnB>
                  </a:tcPr>
                </a:tc>
                <a:tc hMerge="1">
                  <a:txBody>
                    <a:bodyPr/>
                    <a:lstStyle/>
                    <a:p>
                      <a:endParaRPr lang="en-TR"/>
                    </a:p>
                  </a:txBody>
                  <a:tcPr/>
                </a:tc>
                <a:tc hMerge="1">
                  <a:txBody>
                    <a:bodyPr/>
                    <a:lstStyle/>
                    <a:p>
                      <a:endParaRPr lang="en-TR"/>
                    </a:p>
                  </a:txBody>
                  <a:tcPr/>
                </a:tc>
                <a:tc hMerge="1">
                  <a:txBody>
                    <a:bodyPr/>
                    <a:lstStyle/>
                    <a:p>
                      <a:endParaRPr lang="en-TR"/>
                    </a:p>
                  </a:txBody>
                  <a:tcPr/>
                </a:tc>
                <a:extLst>
                  <a:ext uri="{0D108BD9-81ED-4DB2-BD59-A6C34878D82A}">
                    <a16:rowId xmlns:a16="http://schemas.microsoft.com/office/drawing/2014/main" val="10000"/>
                  </a:ext>
                </a:extLst>
              </a:tr>
              <a:tr h="466825">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1"/>
                  </a:ext>
                </a:extLst>
              </a:tr>
              <a:tr h="369400">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2"/>
                  </a:ext>
                </a:extLst>
              </a:tr>
              <a:tr h="483075">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3"/>
                  </a:ext>
                </a:extLst>
              </a:tr>
              <a:tr h="437925">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4"/>
                  </a:ext>
                </a:extLst>
              </a:tr>
              <a:tr h="474175">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5"/>
                  </a:ext>
                </a:extLst>
              </a:tr>
              <a:tr h="412075">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tcPr>
                </a:tc>
                <a:extLst>
                  <a:ext uri="{0D108BD9-81ED-4DB2-BD59-A6C34878D82A}">
                    <a16:rowId xmlns:a16="http://schemas.microsoft.com/office/drawing/2014/main" val="10006"/>
                  </a:ext>
                </a:extLst>
              </a:tr>
              <a:tr h="441700">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999999"/>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alpha val="60000"/>
                      </a:srgbClr>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solidFill>
                      <a:srgbClr val="FFFFFF"/>
                    </a:solidFill>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rgbClr val="D8D8D8"/>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84" name="Google Shape;484;p44"/>
          <p:cNvSpPr/>
          <p:nvPr/>
        </p:nvSpPr>
        <p:spPr>
          <a:xfrm>
            <a:off x="3259167" y="4473832"/>
            <a:ext cx="140100" cy="191700"/>
          </a:xfrm>
          <a:prstGeom prst="triangle">
            <a:avLst>
              <a:gd name="adj" fmla="val 50000"/>
            </a:avLst>
          </a:prstGeom>
          <a:solidFill>
            <a:srgbClr val="01254A"/>
          </a:solidFill>
          <a:ln>
            <a:noFill/>
          </a:ln>
        </p:spPr>
        <p:txBody>
          <a:bodyPr spcFirstLastPara="1" wrap="square" lIns="0" tIns="0" rIns="0" bIns="0" anchor="ctr" anchorCtr="0">
            <a:noAutofit/>
          </a:bodyPr>
          <a:lstStyle/>
          <a:p>
            <a:pPr marL="0" marR="0" lvl="0" indent="0" algn="l" rtl="0">
              <a:lnSpc>
                <a:spcPct val="0"/>
              </a:lnSpc>
              <a:spcBef>
                <a:spcPts val="0"/>
              </a:spcBef>
              <a:spcAft>
                <a:spcPts val="0"/>
              </a:spcAft>
              <a:buClr>
                <a:srgbClr val="000000"/>
              </a:buClr>
              <a:buSzPts val="2975"/>
              <a:buFont typeface="Arial"/>
              <a:buNone/>
            </a:pPr>
            <a:endParaRPr sz="2974" b="0" i="0" u="none" strike="noStrike" cap="none">
              <a:solidFill>
                <a:srgbClr val="1A8AC7"/>
              </a:solidFill>
              <a:latin typeface="Arial"/>
              <a:ea typeface="Arial"/>
              <a:cs typeface="Arial"/>
              <a:sym typeface="Arial"/>
            </a:endParaRPr>
          </a:p>
        </p:txBody>
      </p:sp>
      <p:sp>
        <p:nvSpPr>
          <p:cNvPr id="485" name="Google Shape;485;p44"/>
          <p:cNvSpPr txBox="1"/>
          <p:nvPr/>
        </p:nvSpPr>
        <p:spPr>
          <a:xfrm>
            <a:off x="1845796" y="4465314"/>
            <a:ext cx="1377300" cy="180900"/>
          </a:xfrm>
          <a:prstGeom prst="rect">
            <a:avLst/>
          </a:prstGeom>
          <a:noFill/>
          <a:ln>
            <a:noFill/>
          </a:ln>
        </p:spPr>
        <p:txBody>
          <a:bodyPr spcFirstLastPara="1" wrap="square" lIns="33400" tIns="16700" rIns="33400" bIns="16700" anchor="t" anchorCtr="0">
            <a:noAutofit/>
          </a:bodyPr>
          <a:lstStyle/>
          <a:p>
            <a:pPr marL="0" marR="0" lvl="0" indent="0" algn="r" rtl="0">
              <a:lnSpc>
                <a:spcPct val="100000"/>
              </a:lnSpc>
              <a:spcBef>
                <a:spcPts val="0"/>
              </a:spcBef>
              <a:spcAft>
                <a:spcPts val="0"/>
              </a:spcAft>
              <a:buClr>
                <a:srgbClr val="000000"/>
              </a:buClr>
              <a:buSzPts val="957"/>
              <a:buFont typeface="Arial"/>
              <a:buNone/>
            </a:pPr>
            <a:r>
              <a:rPr lang="en-US" sz="956" b="0" i="0" u="none" strike="noStrike" cap="none">
                <a:solidFill>
                  <a:srgbClr val="01254A"/>
                </a:solidFill>
                <a:latin typeface="Arial"/>
                <a:ea typeface="Arial"/>
                <a:cs typeface="Arial"/>
                <a:sym typeface="Arial"/>
              </a:rPr>
              <a:t>Something here</a:t>
            </a:r>
            <a:endParaRPr sz="1217" b="0" i="0" u="none" strike="noStrike" cap="none">
              <a:solidFill>
                <a:srgbClr val="01254A"/>
              </a:solidFill>
              <a:latin typeface="Arial"/>
              <a:ea typeface="Arial"/>
              <a:cs typeface="Arial"/>
              <a:sym typeface="Arial"/>
            </a:endParaRPr>
          </a:p>
        </p:txBody>
      </p:sp>
      <p:sp>
        <p:nvSpPr>
          <p:cNvPr id="486" name="Google Shape;486;p44"/>
          <p:cNvSpPr/>
          <p:nvPr/>
        </p:nvSpPr>
        <p:spPr>
          <a:xfrm flipH="1">
            <a:off x="4726915" y="4473805"/>
            <a:ext cx="140400" cy="191700"/>
          </a:xfrm>
          <a:prstGeom prst="triangle">
            <a:avLst>
              <a:gd name="adj" fmla="val 50000"/>
            </a:avLst>
          </a:prstGeom>
          <a:solidFill>
            <a:srgbClr val="01254A"/>
          </a:solidFill>
          <a:ln>
            <a:noFill/>
          </a:ln>
        </p:spPr>
        <p:txBody>
          <a:bodyPr spcFirstLastPara="1" wrap="square" lIns="0" tIns="0" rIns="0" bIns="0" anchor="ctr" anchorCtr="0">
            <a:noAutofit/>
          </a:bodyPr>
          <a:lstStyle/>
          <a:p>
            <a:pPr marL="0" marR="0" lvl="0" indent="0" algn="l" rtl="0">
              <a:lnSpc>
                <a:spcPct val="0"/>
              </a:lnSpc>
              <a:spcBef>
                <a:spcPts val="0"/>
              </a:spcBef>
              <a:spcAft>
                <a:spcPts val="0"/>
              </a:spcAft>
              <a:buClr>
                <a:srgbClr val="000000"/>
              </a:buClr>
              <a:buSzPts val="2975"/>
              <a:buFont typeface="Arial"/>
              <a:buNone/>
            </a:pPr>
            <a:endParaRPr sz="2974" b="0" i="0" u="none" strike="noStrike" cap="none">
              <a:solidFill>
                <a:srgbClr val="1A8AC7"/>
              </a:solidFill>
              <a:latin typeface="Arial"/>
              <a:ea typeface="Arial"/>
              <a:cs typeface="Arial"/>
              <a:sym typeface="Arial"/>
            </a:endParaRPr>
          </a:p>
        </p:txBody>
      </p:sp>
      <p:sp>
        <p:nvSpPr>
          <p:cNvPr id="487" name="Google Shape;487;p44"/>
          <p:cNvSpPr txBox="1"/>
          <p:nvPr/>
        </p:nvSpPr>
        <p:spPr>
          <a:xfrm>
            <a:off x="4883559" y="4465314"/>
            <a:ext cx="1377300" cy="180900"/>
          </a:xfrm>
          <a:prstGeom prst="rect">
            <a:avLst/>
          </a:prstGeom>
          <a:noFill/>
          <a:ln>
            <a:noFill/>
          </a:ln>
        </p:spPr>
        <p:txBody>
          <a:bodyPr spcFirstLastPara="1" wrap="square" lIns="33400" tIns="16700" rIns="33400" bIns="16700" anchor="t" anchorCtr="0">
            <a:noAutofit/>
          </a:bodyPr>
          <a:lstStyle/>
          <a:p>
            <a:pPr marL="0" marR="0" lvl="0" indent="0" algn="l" rtl="0">
              <a:lnSpc>
                <a:spcPct val="100000"/>
              </a:lnSpc>
              <a:spcBef>
                <a:spcPts val="0"/>
              </a:spcBef>
              <a:spcAft>
                <a:spcPts val="0"/>
              </a:spcAft>
              <a:buClr>
                <a:srgbClr val="000000"/>
              </a:buClr>
              <a:buSzPts val="957"/>
              <a:buFont typeface="Arial"/>
              <a:buNone/>
            </a:pPr>
            <a:r>
              <a:rPr lang="en-US" sz="956" b="0" i="0" u="none" strike="noStrike" cap="none">
                <a:solidFill>
                  <a:srgbClr val="01254A"/>
                </a:solidFill>
                <a:latin typeface="Arial"/>
                <a:ea typeface="Arial"/>
                <a:cs typeface="Arial"/>
                <a:sym typeface="Arial"/>
              </a:rPr>
              <a:t>Something here</a:t>
            </a:r>
            <a:endParaRPr sz="1217" b="0" i="0" u="none" strike="noStrike" cap="none">
              <a:solidFill>
                <a:srgbClr val="01254A"/>
              </a:solidFill>
              <a:latin typeface="Arial"/>
              <a:ea typeface="Arial"/>
              <a:cs typeface="Arial"/>
              <a:sym typeface="Arial"/>
            </a:endParaRPr>
          </a:p>
        </p:txBody>
      </p:sp>
      <p:sp>
        <p:nvSpPr>
          <p:cNvPr id="488" name="Google Shape;488;p44"/>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44"/>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0" name="Google Shape;490;p44"/>
          <p:cNvSpPr txBox="1">
            <a:spLocks noGrp="1"/>
          </p:cNvSpPr>
          <p:nvPr>
            <p:ph type="body" idx="1"/>
          </p:nvPr>
        </p:nvSpPr>
        <p:spPr>
          <a:xfrm>
            <a:off x="3159210" y="623502"/>
            <a:ext cx="3752400" cy="402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4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1" name="Google Shape;491;p44"/>
          <p:cNvSpPr/>
          <p:nvPr/>
        </p:nvSpPr>
        <p:spPr>
          <a:xfrm>
            <a:off x="2053528" y="2153069"/>
            <a:ext cx="1830900" cy="18600"/>
          </a:xfrm>
          <a:prstGeom prst="rect">
            <a:avLst/>
          </a:prstGeom>
          <a:solidFill>
            <a:srgbClr val="A5A5A5"/>
          </a:solidFill>
          <a:ln>
            <a:noFill/>
          </a:ln>
        </p:spPr>
        <p:txBody>
          <a:bodyPr spcFirstLastPara="1" wrap="square" lIns="0" tIns="0" rIns="0" bIns="0" anchor="ctr" anchorCtr="0">
            <a:noAutofit/>
          </a:bodyPr>
          <a:lstStyle/>
          <a:p>
            <a:pPr marL="0" marR="0" lvl="0" indent="0" algn="l" rtl="0">
              <a:lnSpc>
                <a:spcPct val="0"/>
              </a:lnSpc>
              <a:spcBef>
                <a:spcPts val="0"/>
              </a:spcBef>
              <a:spcAft>
                <a:spcPts val="0"/>
              </a:spcAft>
              <a:buClr>
                <a:srgbClr val="000000"/>
              </a:buClr>
              <a:buSzPts val="575"/>
              <a:buFont typeface="Arial"/>
              <a:buNone/>
            </a:pPr>
            <a:endParaRPr sz="575" b="0" i="0" u="none" strike="noStrike" cap="none">
              <a:solidFill>
                <a:srgbClr val="1A8AC7"/>
              </a:solidFill>
              <a:latin typeface="Arial"/>
              <a:ea typeface="Arial"/>
              <a:cs typeface="Arial"/>
              <a:sym typeface="Arial"/>
            </a:endParaRPr>
          </a:p>
        </p:txBody>
      </p:sp>
      <p:sp>
        <p:nvSpPr>
          <p:cNvPr id="492" name="Google Shape;492;p44"/>
          <p:cNvSpPr txBox="1"/>
          <p:nvPr/>
        </p:nvSpPr>
        <p:spPr>
          <a:xfrm>
            <a:off x="4420675" y="2883500"/>
            <a:ext cx="1527000" cy="237900"/>
          </a:xfrm>
          <a:prstGeom prst="rect">
            <a:avLst/>
          </a:prstGeom>
          <a:solidFill>
            <a:srgbClr val="34B66D"/>
          </a:solidFill>
          <a:ln>
            <a:noFill/>
          </a:ln>
        </p:spPr>
        <p:txBody>
          <a:bodyPr spcFirstLastPara="1" wrap="square" lIns="29075" tIns="14525" rIns="29075" bIns="14525" anchor="t"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1" i="0" u="none" strike="noStrike" cap="none">
                <a:solidFill>
                  <a:srgbClr val="FFFFFF"/>
                </a:solidFill>
                <a:latin typeface="Arial"/>
                <a:ea typeface="Arial"/>
                <a:cs typeface="Arial"/>
                <a:sym typeface="Arial"/>
              </a:rPr>
              <a:t>30%</a:t>
            </a:r>
            <a:endParaRPr sz="1059" b="0" i="0" u="none" strike="noStrike" cap="none">
              <a:solidFill>
                <a:srgbClr val="000000"/>
              </a:solidFill>
              <a:latin typeface="Arial"/>
              <a:ea typeface="Arial"/>
              <a:cs typeface="Arial"/>
              <a:sym typeface="Arial"/>
            </a:endParaRPr>
          </a:p>
        </p:txBody>
      </p:sp>
      <p:sp>
        <p:nvSpPr>
          <p:cNvPr id="493" name="Google Shape;493;p44"/>
          <p:cNvSpPr txBox="1"/>
          <p:nvPr/>
        </p:nvSpPr>
        <p:spPr>
          <a:xfrm>
            <a:off x="4422175" y="3357675"/>
            <a:ext cx="1741800" cy="237900"/>
          </a:xfrm>
          <a:prstGeom prst="rect">
            <a:avLst/>
          </a:prstGeom>
          <a:solidFill>
            <a:srgbClr val="197F86"/>
          </a:solidFill>
          <a:ln>
            <a:noFill/>
          </a:ln>
        </p:spPr>
        <p:txBody>
          <a:bodyPr spcFirstLastPara="1" wrap="square" lIns="29075" tIns="14525" rIns="29075" bIns="14525" anchor="t"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1" i="0" u="none" strike="noStrike" cap="none">
                <a:solidFill>
                  <a:srgbClr val="FFFFFF"/>
                </a:solidFill>
                <a:latin typeface="Arial"/>
                <a:ea typeface="Arial"/>
                <a:cs typeface="Arial"/>
                <a:sym typeface="Arial"/>
              </a:rPr>
              <a:t>39%</a:t>
            </a:r>
            <a:endParaRPr sz="1059" b="0" i="0" u="none" strike="noStrike" cap="none">
              <a:solidFill>
                <a:srgbClr val="000000"/>
              </a:solidFill>
              <a:latin typeface="Arial"/>
              <a:ea typeface="Arial"/>
              <a:cs typeface="Arial"/>
              <a:sym typeface="Arial"/>
            </a:endParaRPr>
          </a:p>
        </p:txBody>
      </p:sp>
      <p:sp>
        <p:nvSpPr>
          <p:cNvPr id="494" name="Google Shape;494;p44"/>
          <p:cNvSpPr txBox="1"/>
          <p:nvPr/>
        </p:nvSpPr>
        <p:spPr>
          <a:xfrm>
            <a:off x="4427750" y="3766500"/>
            <a:ext cx="1985700" cy="237900"/>
          </a:xfrm>
          <a:prstGeom prst="rect">
            <a:avLst/>
          </a:prstGeom>
          <a:solidFill>
            <a:srgbClr val="F1A31E"/>
          </a:solidFill>
          <a:ln>
            <a:noFill/>
          </a:ln>
        </p:spPr>
        <p:txBody>
          <a:bodyPr spcFirstLastPara="1" wrap="square" lIns="29075" tIns="14525" rIns="29075" bIns="14525" anchor="t"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1" i="0" u="none" strike="noStrike" cap="none">
                <a:solidFill>
                  <a:srgbClr val="FFFFFF"/>
                </a:solidFill>
                <a:latin typeface="Arial"/>
                <a:ea typeface="Arial"/>
                <a:cs typeface="Arial"/>
                <a:sym typeface="Arial"/>
              </a:rPr>
              <a:t>55%</a:t>
            </a:r>
            <a:endParaRPr sz="1059" b="0" i="0" u="none" strike="noStrike" cap="none">
              <a:solidFill>
                <a:srgbClr val="000000"/>
              </a:solidFill>
              <a:latin typeface="Arial"/>
              <a:ea typeface="Arial"/>
              <a:cs typeface="Arial"/>
              <a:sym typeface="Arial"/>
            </a:endParaRPr>
          </a:p>
        </p:txBody>
      </p:sp>
      <p:sp>
        <p:nvSpPr>
          <p:cNvPr id="495" name="Google Shape;495;p44"/>
          <p:cNvSpPr txBox="1"/>
          <p:nvPr/>
        </p:nvSpPr>
        <p:spPr>
          <a:xfrm>
            <a:off x="4429025" y="4209725"/>
            <a:ext cx="2213700" cy="237900"/>
          </a:xfrm>
          <a:prstGeom prst="rect">
            <a:avLst/>
          </a:prstGeom>
          <a:solidFill>
            <a:srgbClr val="F1633D"/>
          </a:solidFill>
          <a:ln>
            <a:noFill/>
          </a:ln>
        </p:spPr>
        <p:txBody>
          <a:bodyPr spcFirstLastPara="1" wrap="square" lIns="29075" tIns="14525" rIns="29075" bIns="14525" anchor="t"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1" i="0" u="none" strike="noStrike" cap="none">
                <a:solidFill>
                  <a:srgbClr val="FFFFFF"/>
                </a:solidFill>
                <a:latin typeface="Arial"/>
                <a:ea typeface="Arial"/>
                <a:cs typeface="Arial"/>
                <a:sym typeface="Arial"/>
              </a:rPr>
              <a:t>62%</a:t>
            </a:r>
            <a:endParaRPr sz="1059" b="0" i="0" u="none" strike="noStrike" cap="none">
              <a:solidFill>
                <a:srgbClr val="000000"/>
              </a:solidFill>
              <a:latin typeface="Arial"/>
              <a:ea typeface="Arial"/>
              <a:cs typeface="Arial"/>
              <a:sym typeface="Arial"/>
            </a:endParaRPr>
          </a:p>
        </p:txBody>
      </p:sp>
      <p:grpSp>
        <p:nvGrpSpPr>
          <p:cNvPr id="496" name="Google Shape;496;p44"/>
          <p:cNvGrpSpPr/>
          <p:nvPr/>
        </p:nvGrpSpPr>
        <p:grpSpPr>
          <a:xfrm>
            <a:off x="4422163" y="2445675"/>
            <a:ext cx="376206" cy="237906"/>
            <a:chOff x="5222828" y="3242187"/>
            <a:chExt cx="497101" cy="323373"/>
          </a:xfrm>
        </p:grpSpPr>
        <p:sp>
          <p:nvSpPr>
            <p:cNvPr id="497" name="Google Shape;497;p44"/>
            <p:cNvSpPr/>
            <p:nvPr/>
          </p:nvSpPr>
          <p:spPr>
            <a:xfrm>
              <a:off x="5222828" y="3243360"/>
              <a:ext cx="497100" cy="322200"/>
            </a:xfrm>
            <a:prstGeom prst="rect">
              <a:avLst/>
            </a:prstGeom>
            <a:solidFill>
              <a:srgbClr val="1A87C9"/>
            </a:solidFill>
            <a:ln>
              <a:noFill/>
            </a:ln>
          </p:spPr>
          <p:txBody>
            <a:bodyPr spcFirstLastPara="1" wrap="square" lIns="0" tIns="0" rIns="0" bIns="0" anchor="ctr" anchorCtr="0">
              <a:noAutofit/>
            </a:bodyPr>
            <a:lstStyle/>
            <a:p>
              <a:pPr marL="0" marR="0" lvl="0" indent="0" algn="l" rtl="0">
                <a:lnSpc>
                  <a:spcPct val="10000"/>
                </a:lnSpc>
                <a:spcBef>
                  <a:spcPts val="0"/>
                </a:spcBef>
                <a:spcAft>
                  <a:spcPts val="0"/>
                </a:spcAft>
                <a:buClr>
                  <a:srgbClr val="000000"/>
                </a:buClr>
                <a:buSzPts val="1135"/>
                <a:buFont typeface="Arial"/>
                <a:buNone/>
              </a:pPr>
              <a:endParaRPr sz="1134" b="0" i="0" u="none" strike="noStrike" cap="none">
                <a:solidFill>
                  <a:srgbClr val="1A8AC7"/>
                </a:solidFill>
                <a:latin typeface="Arial"/>
                <a:ea typeface="Arial"/>
                <a:cs typeface="Arial"/>
                <a:sym typeface="Arial"/>
              </a:endParaRPr>
            </a:p>
          </p:txBody>
        </p:sp>
        <p:sp>
          <p:nvSpPr>
            <p:cNvPr id="498" name="Google Shape;498;p44"/>
            <p:cNvSpPr txBox="1"/>
            <p:nvPr/>
          </p:nvSpPr>
          <p:spPr>
            <a:xfrm>
              <a:off x="5222829" y="3242187"/>
              <a:ext cx="497100" cy="322200"/>
            </a:xfrm>
            <a:prstGeom prst="rect">
              <a:avLst/>
            </a:prstGeom>
            <a:solidFill>
              <a:srgbClr val="1A87C9"/>
            </a:solidFill>
            <a:ln>
              <a:noFill/>
            </a:ln>
          </p:spPr>
          <p:txBody>
            <a:bodyPr spcFirstLastPara="1" wrap="square" lIns="29075" tIns="14525" rIns="29075" bIns="14525" anchor="t"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1" i="0" u="none" strike="noStrike" cap="none">
                  <a:solidFill>
                    <a:srgbClr val="FFFFFF"/>
                  </a:solidFill>
                  <a:latin typeface="Arial"/>
                  <a:ea typeface="Arial"/>
                  <a:cs typeface="Arial"/>
                  <a:sym typeface="Arial"/>
                </a:rPr>
                <a:t>4%</a:t>
              </a:r>
              <a:endParaRPr sz="1059" b="0" i="0" u="none" strike="noStrike" cap="none">
                <a:solidFill>
                  <a:srgbClr val="000000"/>
                </a:solidFill>
                <a:latin typeface="Arial"/>
                <a:ea typeface="Arial"/>
                <a:cs typeface="Arial"/>
                <a:sym typeface="Arial"/>
              </a:endParaRPr>
            </a:p>
          </p:txBody>
        </p:sp>
      </p:grpSp>
      <p:cxnSp>
        <p:nvCxnSpPr>
          <p:cNvPr id="499" name="Google Shape;499;p44"/>
          <p:cNvCxnSpPr>
            <a:stCxn id="500" idx="0"/>
          </p:cNvCxnSpPr>
          <p:nvPr/>
        </p:nvCxnSpPr>
        <p:spPr>
          <a:xfrm rot="-5400000">
            <a:off x="3997700" y="1921725"/>
            <a:ext cx="791700" cy="267600"/>
          </a:xfrm>
          <a:prstGeom prst="bentConnector2">
            <a:avLst/>
          </a:prstGeom>
          <a:noFill/>
          <a:ln w="19250" cap="flat" cmpd="sng">
            <a:solidFill>
              <a:srgbClr val="BFBFBF"/>
            </a:solidFill>
            <a:prstDash val="dash"/>
            <a:round/>
            <a:headEnd type="none" w="sm" len="sm"/>
            <a:tailEnd type="none" w="sm" len="sm"/>
          </a:ln>
        </p:spPr>
      </p:cxnSp>
      <p:sp>
        <p:nvSpPr>
          <p:cNvPr id="501" name="Google Shape;501;p44"/>
          <p:cNvSpPr txBox="1"/>
          <p:nvPr/>
        </p:nvSpPr>
        <p:spPr>
          <a:xfrm>
            <a:off x="2053475" y="2439825"/>
            <a:ext cx="2374200" cy="237900"/>
          </a:xfrm>
          <a:prstGeom prst="rect">
            <a:avLst/>
          </a:prstGeom>
          <a:solidFill>
            <a:srgbClr val="1A87C9"/>
          </a:solidFill>
          <a:ln w="19250" cap="flat" cmpd="sng">
            <a:solidFill>
              <a:srgbClr val="01254A"/>
            </a:solidFill>
            <a:prstDash val="solid"/>
            <a:round/>
            <a:headEnd type="none" w="sm" len="sm"/>
            <a:tailEnd type="none" w="sm" len="sm"/>
          </a:ln>
        </p:spPr>
        <p:txBody>
          <a:bodyPr spcFirstLastPara="1" wrap="square" lIns="29075" tIns="14525" rIns="29075" bIns="14525" anchor="ctr"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96%</a:t>
            </a:r>
            <a:endParaRPr sz="1059" b="0" i="0" u="none" strike="noStrike" cap="none">
              <a:solidFill>
                <a:srgbClr val="000000"/>
              </a:solidFill>
              <a:latin typeface="Arial"/>
              <a:ea typeface="Arial"/>
              <a:cs typeface="Arial"/>
              <a:sym typeface="Arial"/>
            </a:endParaRPr>
          </a:p>
        </p:txBody>
      </p:sp>
      <p:sp>
        <p:nvSpPr>
          <p:cNvPr id="500" name="Google Shape;500;p44"/>
          <p:cNvSpPr txBox="1"/>
          <p:nvPr/>
        </p:nvSpPr>
        <p:spPr>
          <a:xfrm>
            <a:off x="4135250" y="2451375"/>
            <a:ext cx="249000" cy="214800"/>
          </a:xfrm>
          <a:prstGeom prst="rect">
            <a:avLst/>
          </a:prstGeom>
          <a:solidFill>
            <a:srgbClr val="FFFFFF">
              <a:alpha val="49410"/>
            </a:srgbClr>
          </a:solidFill>
          <a:ln>
            <a:noFill/>
          </a:ln>
        </p:spPr>
        <p:txBody>
          <a:bodyPr spcFirstLastPara="1" wrap="square" lIns="29075" tIns="0" rIns="29075" bIns="34575" anchor="ctr" anchorCtr="0">
            <a:noAutofit/>
          </a:bodyPr>
          <a:lstStyle/>
          <a:p>
            <a:pPr marL="0" marR="0" lvl="0" indent="0" algn="ctr" rtl="0">
              <a:lnSpc>
                <a:spcPct val="90000"/>
              </a:lnSpc>
              <a:spcBef>
                <a:spcPts val="0"/>
              </a:spcBef>
              <a:spcAft>
                <a:spcPts val="0"/>
              </a:spcAft>
              <a:buClr>
                <a:srgbClr val="000000"/>
              </a:buClr>
              <a:buSzPts val="984"/>
              <a:buFont typeface="Arial"/>
              <a:buNone/>
            </a:pPr>
            <a:r>
              <a:rPr lang="en-US" sz="983" b="0" i="0" u="none" strike="noStrike" cap="none">
                <a:solidFill>
                  <a:srgbClr val="1A87C9"/>
                </a:solidFill>
                <a:latin typeface="Arial"/>
                <a:ea typeface="Arial"/>
                <a:cs typeface="Arial"/>
                <a:sym typeface="Arial"/>
              </a:rPr>
              <a:t>0</a:t>
            </a:r>
            <a:endParaRPr sz="1059" b="0" i="0" u="none" strike="noStrike" cap="none">
              <a:solidFill>
                <a:srgbClr val="000000"/>
              </a:solidFill>
              <a:latin typeface="Arial"/>
              <a:ea typeface="Arial"/>
              <a:cs typeface="Arial"/>
              <a:sym typeface="Arial"/>
            </a:endParaRPr>
          </a:p>
        </p:txBody>
      </p:sp>
      <p:sp>
        <p:nvSpPr>
          <p:cNvPr id="502" name="Google Shape;502;p44"/>
          <p:cNvSpPr txBox="1"/>
          <p:nvPr/>
        </p:nvSpPr>
        <p:spPr>
          <a:xfrm>
            <a:off x="2968125" y="2883500"/>
            <a:ext cx="1464900" cy="237900"/>
          </a:xfrm>
          <a:prstGeom prst="rect">
            <a:avLst/>
          </a:prstGeom>
          <a:solidFill>
            <a:srgbClr val="34B66D"/>
          </a:solidFill>
          <a:ln w="19250" cap="flat" cmpd="sng">
            <a:solidFill>
              <a:srgbClr val="01254A"/>
            </a:solidFill>
            <a:prstDash val="solid"/>
            <a:round/>
            <a:headEnd type="none" w="sm" len="sm"/>
            <a:tailEnd type="none" w="sm" len="sm"/>
          </a:ln>
        </p:spPr>
        <p:txBody>
          <a:bodyPr spcFirstLastPara="1" wrap="square" lIns="29075" tIns="14525" rIns="29075" bIns="14525" anchor="ctr"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70%</a:t>
            </a:r>
            <a:endParaRPr sz="1059" b="0" i="0" u="none" strike="noStrike" cap="none">
              <a:solidFill>
                <a:srgbClr val="000000"/>
              </a:solidFill>
              <a:latin typeface="Arial"/>
              <a:ea typeface="Arial"/>
              <a:cs typeface="Arial"/>
              <a:sym typeface="Arial"/>
            </a:endParaRPr>
          </a:p>
        </p:txBody>
      </p:sp>
      <p:sp>
        <p:nvSpPr>
          <p:cNvPr id="503" name="Google Shape;503;p44"/>
          <p:cNvSpPr txBox="1"/>
          <p:nvPr/>
        </p:nvSpPr>
        <p:spPr>
          <a:xfrm>
            <a:off x="4110950" y="2896400"/>
            <a:ext cx="297600" cy="212100"/>
          </a:xfrm>
          <a:prstGeom prst="rect">
            <a:avLst/>
          </a:prstGeom>
          <a:solidFill>
            <a:srgbClr val="FFFFFF">
              <a:alpha val="49410"/>
            </a:srgbClr>
          </a:solidFill>
          <a:ln>
            <a:noFill/>
          </a:ln>
        </p:spPr>
        <p:txBody>
          <a:bodyPr spcFirstLastPara="1" wrap="square" lIns="29075" tIns="0" rIns="29075" bIns="34575" anchor="ctr" anchorCtr="0">
            <a:noAutofit/>
          </a:bodyPr>
          <a:lstStyle/>
          <a:p>
            <a:pPr marL="0" marR="0" lvl="0" indent="0" algn="ctr" rtl="0">
              <a:lnSpc>
                <a:spcPct val="100000"/>
              </a:lnSpc>
              <a:spcBef>
                <a:spcPts val="0"/>
              </a:spcBef>
              <a:spcAft>
                <a:spcPts val="0"/>
              </a:spcAft>
              <a:buClr>
                <a:srgbClr val="000000"/>
              </a:buClr>
              <a:buSzPts val="984"/>
              <a:buFont typeface="Arial"/>
              <a:buNone/>
            </a:pPr>
            <a:r>
              <a:rPr lang="en-US" sz="983" b="0" i="0" u="none" strike="noStrike" cap="none">
                <a:solidFill>
                  <a:srgbClr val="0D436C"/>
                </a:solidFill>
                <a:latin typeface="Arial"/>
                <a:ea typeface="Arial"/>
                <a:cs typeface="Arial"/>
                <a:sym typeface="Arial"/>
              </a:rPr>
              <a:t>+18</a:t>
            </a:r>
            <a:endParaRPr sz="1059" b="0" i="0" u="none" strike="noStrike" cap="none">
              <a:solidFill>
                <a:srgbClr val="000000"/>
              </a:solidFill>
              <a:latin typeface="Arial"/>
              <a:ea typeface="Arial"/>
              <a:cs typeface="Arial"/>
              <a:sym typeface="Arial"/>
            </a:endParaRPr>
          </a:p>
        </p:txBody>
      </p:sp>
      <p:sp>
        <p:nvSpPr>
          <p:cNvPr id="504" name="Google Shape;504;p44"/>
          <p:cNvSpPr/>
          <p:nvPr/>
        </p:nvSpPr>
        <p:spPr>
          <a:xfrm>
            <a:off x="2969925" y="3357675"/>
            <a:ext cx="1464900" cy="237900"/>
          </a:xfrm>
          <a:prstGeom prst="rect">
            <a:avLst/>
          </a:prstGeom>
          <a:solidFill>
            <a:srgbClr val="197F86"/>
          </a:solidFill>
          <a:ln w="19250" cap="flat" cmpd="sng">
            <a:solidFill>
              <a:srgbClr val="01254A"/>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
              </a:lnSpc>
              <a:spcBef>
                <a:spcPts val="0"/>
              </a:spcBef>
              <a:spcAft>
                <a:spcPts val="0"/>
              </a:spcAft>
              <a:buClr>
                <a:srgbClr val="000000"/>
              </a:buClr>
              <a:buSzPts val="1211"/>
              <a:buFont typeface="Arial"/>
              <a:buNone/>
            </a:pPr>
            <a:endParaRPr sz="1210" b="0" i="0" u="none" strike="noStrike" cap="none">
              <a:solidFill>
                <a:srgbClr val="1A8AC7"/>
              </a:solidFill>
              <a:latin typeface="Arial"/>
              <a:ea typeface="Arial"/>
              <a:cs typeface="Arial"/>
              <a:sym typeface="Arial"/>
            </a:endParaRPr>
          </a:p>
        </p:txBody>
      </p:sp>
      <p:sp>
        <p:nvSpPr>
          <p:cNvPr id="505" name="Google Shape;505;p44"/>
          <p:cNvSpPr txBox="1"/>
          <p:nvPr/>
        </p:nvSpPr>
        <p:spPr>
          <a:xfrm>
            <a:off x="3532155" y="3363631"/>
            <a:ext cx="350100" cy="204000"/>
          </a:xfrm>
          <a:prstGeom prst="rect">
            <a:avLst/>
          </a:prstGeom>
          <a:noFill/>
          <a:ln>
            <a:noFill/>
          </a:ln>
        </p:spPr>
        <p:txBody>
          <a:bodyPr spcFirstLastPara="1" wrap="square" lIns="29075" tIns="14525" rIns="29075" bIns="14525" anchor="t" anchorCtr="0">
            <a:noAutofit/>
          </a:bodyPr>
          <a:lstStyle/>
          <a:p>
            <a:pPr marL="0" marR="0" lvl="0" indent="0" algn="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61%</a:t>
            </a:r>
            <a:endParaRPr sz="1059" b="0" i="0" u="none" strike="noStrike" cap="none">
              <a:solidFill>
                <a:srgbClr val="000000"/>
              </a:solidFill>
              <a:latin typeface="Arial"/>
              <a:ea typeface="Arial"/>
              <a:cs typeface="Arial"/>
              <a:sym typeface="Arial"/>
            </a:endParaRPr>
          </a:p>
        </p:txBody>
      </p:sp>
      <p:sp>
        <p:nvSpPr>
          <p:cNvPr id="506" name="Google Shape;506;p44"/>
          <p:cNvSpPr txBox="1"/>
          <p:nvPr/>
        </p:nvSpPr>
        <p:spPr>
          <a:xfrm>
            <a:off x="4110950" y="3368775"/>
            <a:ext cx="297600" cy="214800"/>
          </a:xfrm>
          <a:prstGeom prst="rect">
            <a:avLst/>
          </a:prstGeom>
          <a:solidFill>
            <a:srgbClr val="FFFFFF">
              <a:alpha val="49410"/>
            </a:srgbClr>
          </a:solidFill>
          <a:ln>
            <a:noFill/>
          </a:ln>
        </p:spPr>
        <p:txBody>
          <a:bodyPr spcFirstLastPara="1" wrap="square" lIns="29075" tIns="0" rIns="29075" bIns="34575" anchor="ctr" anchorCtr="0">
            <a:noAutofit/>
          </a:bodyPr>
          <a:lstStyle/>
          <a:p>
            <a:pPr marL="0" marR="0" lvl="0" indent="0" algn="ctr" rtl="0">
              <a:lnSpc>
                <a:spcPct val="100000"/>
              </a:lnSpc>
              <a:spcBef>
                <a:spcPts val="0"/>
              </a:spcBef>
              <a:spcAft>
                <a:spcPts val="0"/>
              </a:spcAft>
              <a:buClr>
                <a:srgbClr val="000000"/>
              </a:buClr>
              <a:buSzPts val="984"/>
              <a:buFont typeface="Arial"/>
              <a:buNone/>
            </a:pPr>
            <a:r>
              <a:rPr lang="en-US" sz="983" b="0" i="0" u="none" strike="noStrike" cap="none">
                <a:solidFill>
                  <a:srgbClr val="1B6F74"/>
                </a:solidFill>
                <a:latin typeface="Arial"/>
                <a:ea typeface="Arial"/>
                <a:cs typeface="Arial"/>
                <a:sym typeface="Arial"/>
              </a:rPr>
              <a:t>+19</a:t>
            </a:r>
            <a:endParaRPr sz="1059" b="0" i="0" u="none" strike="noStrike" cap="none">
              <a:solidFill>
                <a:srgbClr val="000000"/>
              </a:solidFill>
              <a:latin typeface="Arial"/>
              <a:ea typeface="Arial"/>
              <a:cs typeface="Arial"/>
              <a:sym typeface="Arial"/>
            </a:endParaRPr>
          </a:p>
        </p:txBody>
      </p:sp>
      <p:sp>
        <p:nvSpPr>
          <p:cNvPr id="507" name="Google Shape;507;p44"/>
          <p:cNvSpPr txBox="1"/>
          <p:nvPr/>
        </p:nvSpPr>
        <p:spPr>
          <a:xfrm>
            <a:off x="2982550" y="3766500"/>
            <a:ext cx="1450500" cy="237900"/>
          </a:xfrm>
          <a:prstGeom prst="rect">
            <a:avLst/>
          </a:prstGeom>
          <a:solidFill>
            <a:srgbClr val="F1A31E"/>
          </a:solidFill>
          <a:ln w="19250" cap="flat" cmpd="sng">
            <a:solidFill>
              <a:srgbClr val="01254A"/>
            </a:solidFill>
            <a:prstDash val="solid"/>
            <a:round/>
            <a:headEnd type="none" w="sm" len="sm"/>
            <a:tailEnd type="none" w="sm" len="sm"/>
          </a:ln>
        </p:spPr>
        <p:txBody>
          <a:bodyPr spcFirstLastPara="1" wrap="square" lIns="29075" tIns="14525" rIns="29075" bIns="14525" anchor="ctr"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45%</a:t>
            </a:r>
            <a:endParaRPr sz="1059" b="0" i="0" u="none" strike="noStrike" cap="none">
              <a:solidFill>
                <a:srgbClr val="000000"/>
              </a:solidFill>
              <a:latin typeface="Arial"/>
              <a:ea typeface="Arial"/>
              <a:cs typeface="Arial"/>
              <a:sym typeface="Arial"/>
            </a:endParaRPr>
          </a:p>
        </p:txBody>
      </p:sp>
      <p:sp>
        <p:nvSpPr>
          <p:cNvPr id="508" name="Google Shape;508;p44"/>
          <p:cNvSpPr txBox="1"/>
          <p:nvPr/>
        </p:nvSpPr>
        <p:spPr>
          <a:xfrm>
            <a:off x="4110950" y="3777000"/>
            <a:ext cx="297600" cy="214800"/>
          </a:xfrm>
          <a:prstGeom prst="rect">
            <a:avLst/>
          </a:prstGeom>
          <a:solidFill>
            <a:srgbClr val="FFFFFF">
              <a:alpha val="49410"/>
            </a:srgbClr>
          </a:solidFill>
          <a:ln>
            <a:noFill/>
          </a:ln>
        </p:spPr>
        <p:txBody>
          <a:bodyPr spcFirstLastPara="1" wrap="square" lIns="29075" tIns="0" rIns="29075" bIns="34575" anchor="ctr" anchorCtr="0">
            <a:noAutofit/>
          </a:bodyPr>
          <a:lstStyle/>
          <a:p>
            <a:pPr marL="0" marR="0" lvl="0" indent="0" algn="ctr" rtl="0">
              <a:lnSpc>
                <a:spcPct val="100000"/>
              </a:lnSpc>
              <a:spcBef>
                <a:spcPts val="0"/>
              </a:spcBef>
              <a:spcAft>
                <a:spcPts val="0"/>
              </a:spcAft>
              <a:buClr>
                <a:srgbClr val="000000"/>
              </a:buClr>
              <a:buSzPts val="984"/>
              <a:buFont typeface="Arial"/>
              <a:buNone/>
            </a:pPr>
            <a:r>
              <a:rPr lang="en-US" sz="983" b="0" i="0" u="none" strike="noStrike" cap="none">
                <a:solidFill>
                  <a:srgbClr val="EA903A"/>
                </a:solidFill>
                <a:latin typeface="Arial"/>
                <a:ea typeface="Arial"/>
                <a:cs typeface="Arial"/>
                <a:sym typeface="Arial"/>
              </a:rPr>
              <a:t>+9</a:t>
            </a:r>
            <a:endParaRPr sz="1059" b="0" i="0" u="none" strike="noStrike" cap="none">
              <a:solidFill>
                <a:srgbClr val="000000"/>
              </a:solidFill>
              <a:latin typeface="Arial"/>
              <a:ea typeface="Arial"/>
              <a:cs typeface="Arial"/>
              <a:sym typeface="Arial"/>
            </a:endParaRPr>
          </a:p>
        </p:txBody>
      </p:sp>
      <p:sp>
        <p:nvSpPr>
          <p:cNvPr id="509" name="Google Shape;509;p44"/>
          <p:cNvSpPr txBox="1"/>
          <p:nvPr/>
        </p:nvSpPr>
        <p:spPr>
          <a:xfrm>
            <a:off x="3213000" y="4209626"/>
            <a:ext cx="1220100" cy="237900"/>
          </a:xfrm>
          <a:prstGeom prst="rect">
            <a:avLst/>
          </a:prstGeom>
          <a:solidFill>
            <a:srgbClr val="F1633D"/>
          </a:solidFill>
          <a:ln w="19250" cap="flat" cmpd="sng">
            <a:solidFill>
              <a:srgbClr val="01254A"/>
            </a:solidFill>
            <a:prstDash val="solid"/>
            <a:round/>
            <a:headEnd type="none" w="sm" len="sm"/>
            <a:tailEnd type="none" w="sm" len="sm"/>
          </a:ln>
        </p:spPr>
        <p:txBody>
          <a:bodyPr spcFirstLastPara="1" wrap="square" lIns="29075" tIns="14525" rIns="29075" bIns="14525" anchor="ctr"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38%</a:t>
            </a:r>
            <a:endParaRPr sz="1059" b="0" i="0" u="none" strike="noStrike" cap="none">
              <a:solidFill>
                <a:srgbClr val="000000"/>
              </a:solidFill>
              <a:latin typeface="Arial"/>
              <a:ea typeface="Arial"/>
              <a:cs typeface="Arial"/>
              <a:sym typeface="Arial"/>
            </a:endParaRPr>
          </a:p>
        </p:txBody>
      </p:sp>
      <p:sp>
        <p:nvSpPr>
          <p:cNvPr id="510" name="Google Shape;510;p44"/>
          <p:cNvSpPr txBox="1"/>
          <p:nvPr/>
        </p:nvSpPr>
        <p:spPr>
          <a:xfrm>
            <a:off x="4110950" y="4219625"/>
            <a:ext cx="297600" cy="214800"/>
          </a:xfrm>
          <a:prstGeom prst="rect">
            <a:avLst/>
          </a:prstGeom>
          <a:solidFill>
            <a:srgbClr val="FFFFFF">
              <a:alpha val="49410"/>
            </a:srgbClr>
          </a:solidFill>
          <a:ln>
            <a:noFill/>
          </a:ln>
        </p:spPr>
        <p:txBody>
          <a:bodyPr spcFirstLastPara="1" wrap="square" lIns="29075" tIns="0" rIns="29075" bIns="34575" anchor="ctr" anchorCtr="0">
            <a:noAutofit/>
          </a:bodyPr>
          <a:lstStyle/>
          <a:p>
            <a:pPr marL="0" marR="0" lvl="0" indent="0" algn="ctr" rtl="0">
              <a:lnSpc>
                <a:spcPct val="100000"/>
              </a:lnSpc>
              <a:spcBef>
                <a:spcPts val="0"/>
              </a:spcBef>
              <a:spcAft>
                <a:spcPts val="0"/>
              </a:spcAft>
              <a:buClr>
                <a:srgbClr val="000000"/>
              </a:buClr>
              <a:buSzPts val="984"/>
              <a:buFont typeface="Arial"/>
              <a:buNone/>
            </a:pPr>
            <a:r>
              <a:rPr lang="en-US" sz="983" b="0" i="0" u="none" strike="noStrike" cap="none">
                <a:solidFill>
                  <a:srgbClr val="DB6033"/>
                </a:solidFill>
                <a:latin typeface="Arial"/>
                <a:ea typeface="Arial"/>
                <a:cs typeface="Arial"/>
                <a:sym typeface="Arial"/>
              </a:rPr>
              <a:t>+6</a:t>
            </a:r>
            <a:endParaRPr sz="1059" b="0" i="0" u="none" strike="noStrike" cap="none">
              <a:solidFill>
                <a:srgbClr val="000000"/>
              </a:solidFill>
              <a:latin typeface="Arial"/>
              <a:ea typeface="Arial"/>
              <a:cs typeface="Arial"/>
              <a:sym typeface="Arial"/>
            </a:endParaRPr>
          </a:p>
        </p:txBody>
      </p:sp>
      <p:sp>
        <p:nvSpPr>
          <p:cNvPr id="511" name="Google Shape;511;p44"/>
          <p:cNvSpPr txBox="1"/>
          <p:nvPr/>
        </p:nvSpPr>
        <p:spPr>
          <a:xfrm>
            <a:off x="2053525" y="1962500"/>
            <a:ext cx="1921800" cy="237900"/>
          </a:xfrm>
          <a:prstGeom prst="rect">
            <a:avLst/>
          </a:prstGeom>
          <a:solidFill>
            <a:srgbClr val="1A87C9"/>
          </a:solidFill>
          <a:ln w="19250" cap="flat" cmpd="sng">
            <a:solidFill>
              <a:srgbClr val="01254A"/>
            </a:solidFill>
            <a:prstDash val="solid"/>
            <a:round/>
            <a:headEnd type="none" w="sm" len="sm"/>
            <a:tailEnd type="none" w="sm" len="sm"/>
          </a:ln>
        </p:spPr>
        <p:txBody>
          <a:bodyPr spcFirstLastPara="1" wrap="square" lIns="29075" tIns="14525" rIns="29075" bIns="14525" anchor="ctr"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100%</a:t>
            </a:r>
            <a:endParaRPr sz="1059" b="0" i="0" u="none" strike="noStrike" cap="none">
              <a:solidFill>
                <a:srgbClr val="000000"/>
              </a:solidFill>
              <a:latin typeface="Arial"/>
              <a:ea typeface="Arial"/>
              <a:cs typeface="Arial"/>
              <a:sym typeface="Arial"/>
            </a:endParaRPr>
          </a:p>
        </p:txBody>
      </p:sp>
      <p:sp>
        <p:nvSpPr>
          <p:cNvPr id="512" name="Google Shape;512;p44"/>
          <p:cNvSpPr txBox="1"/>
          <p:nvPr/>
        </p:nvSpPr>
        <p:spPr>
          <a:xfrm>
            <a:off x="1525925" y="1593150"/>
            <a:ext cx="782700" cy="237900"/>
          </a:xfrm>
          <a:prstGeom prst="rect">
            <a:avLst/>
          </a:prstGeom>
          <a:solidFill>
            <a:srgbClr val="1A87C9"/>
          </a:solidFill>
          <a:ln w="19250" cap="flat" cmpd="sng">
            <a:solidFill>
              <a:srgbClr val="01254A"/>
            </a:solidFill>
            <a:prstDash val="solid"/>
            <a:round/>
            <a:headEnd type="none" w="sm" len="sm"/>
            <a:tailEnd type="none" w="sm" len="sm"/>
          </a:ln>
        </p:spPr>
        <p:txBody>
          <a:bodyPr spcFirstLastPara="1" wrap="square" lIns="29075" tIns="14525" rIns="29075" bIns="14525" anchor="ctr" anchorCtr="0">
            <a:noAutofit/>
          </a:bodyPr>
          <a:lstStyle/>
          <a:p>
            <a:pPr marL="0" marR="0" lvl="0" indent="0" algn="ctr" rtl="0">
              <a:lnSpc>
                <a:spcPct val="100000"/>
              </a:lnSpc>
              <a:spcBef>
                <a:spcPts val="0"/>
              </a:spcBef>
              <a:spcAft>
                <a:spcPts val="0"/>
              </a:spcAft>
              <a:buClr>
                <a:srgbClr val="000000"/>
              </a:buClr>
              <a:buSzPts val="1135"/>
              <a:buFont typeface="Arial"/>
              <a:buNone/>
            </a:pPr>
            <a:r>
              <a:rPr lang="en-US" sz="1134" b="0" i="0" u="none" strike="noStrike" cap="none">
                <a:solidFill>
                  <a:srgbClr val="FFFFFF"/>
                </a:solidFill>
                <a:latin typeface="Arial"/>
                <a:ea typeface="Arial"/>
                <a:cs typeface="Arial"/>
                <a:sym typeface="Arial"/>
              </a:rPr>
              <a:t>100%</a:t>
            </a:r>
            <a:endParaRPr sz="1059" b="0" i="0" u="none" strike="noStrike" cap="none">
              <a:solidFill>
                <a:srgbClr val="000000"/>
              </a:solidFill>
              <a:latin typeface="Arial"/>
              <a:ea typeface="Arial"/>
              <a:cs typeface="Arial"/>
              <a:sym typeface="Arial"/>
            </a:endParaRPr>
          </a:p>
        </p:txBody>
      </p:sp>
      <p:sp>
        <p:nvSpPr>
          <p:cNvPr id="513" name="Google Shape;513;p44"/>
          <p:cNvSpPr txBox="1">
            <a:spLocks noGrp="1"/>
          </p:cNvSpPr>
          <p:nvPr>
            <p:ph type="body" idx="2"/>
          </p:nvPr>
        </p:nvSpPr>
        <p:spPr>
          <a:xfrm>
            <a:off x="452567" y="1450590"/>
            <a:ext cx="11457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4" name="Google Shape;514;p44"/>
          <p:cNvSpPr txBox="1">
            <a:spLocks noGrp="1"/>
          </p:cNvSpPr>
          <p:nvPr>
            <p:ph type="body" idx="3"/>
          </p:nvPr>
        </p:nvSpPr>
        <p:spPr>
          <a:xfrm>
            <a:off x="448962" y="1877712"/>
            <a:ext cx="11658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5" name="Google Shape;515;p44"/>
          <p:cNvSpPr txBox="1">
            <a:spLocks noGrp="1"/>
          </p:cNvSpPr>
          <p:nvPr>
            <p:ph type="body" idx="4"/>
          </p:nvPr>
        </p:nvSpPr>
        <p:spPr>
          <a:xfrm>
            <a:off x="333632" y="2283426"/>
            <a:ext cx="12891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6" name="Google Shape;516;p44"/>
          <p:cNvSpPr txBox="1">
            <a:spLocks noGrp="1"/>
          </p:cNvSpPr>
          <p:nvPr>
            <p:ph type="body" idx="5"/>
          </p:nvPr>
        </p:nvSpPr>
        <p:spPr>
          <a:xfrm>
            <a:off x="411892" y="2748863"/>
            <a:ext cx="12192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7" name="Google Shape;517;p44"/>
          <p:cNvSpPr txBox="1">
            <a:spLocks noGrp="1"/>
          </p:cNvSpPr>
          <p:nvPr>
            <p:ph type="body" idx="6"/>
          </p:nvPr>
        </p:nvSpPr>
        <p:spPr>
          <a:xfrm>
            <a:off x="446903" y="3197826"/>
            <a:ext cx="12006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8" name="Google Shape;518;p44"/>
          <p:cNvSpPr txBox="1">
            <a:spLocks noGrp="1"/>
          </p:cNvSpPr>
          <p:nvPr>
            <p:ph type="body" idx="7"/>
          </p:nvPr>
        </p:nvSpPr>
        <p:spPr>
          <a:xfrm>
            <a:off x="654908" y="3652967"/>
            <a:ext cx="10173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19" name="Google Shape;519;p44"/>
          <p:cNvSpPr txBox="1">
            <a:spLocks noGrp="1"/>
          </p:cNvSpPr>
          <p:nvPr>
            <p:ph type="body" idx="8"/>
          </p:nvPr>
        </p:nvSpPr>
        <p:spPr>
          <a:xfrm>
            <a:off x="4536488" y="1548199"/>
            <a:ext cx="1584300" cy="402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000000"/>
              </a:buClr>
              <a:buSzPts val="984"/>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0" name="Google Shape;520;p44"/>
          <p:cNvSpPr txBox="1">
            <a:spLocks noGrp="1"/>
          </p:cNvSpPr>
          <p:nvPr>
            <p:ph type="body" idx="9"/>
          </p:nvPr>
        </p:nvSpPr>
        <p:spPr>
          <a:xfrm>
            <a:off x="249194" y="4071037"/>
            <a:ext cx="1431300" cy="402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2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1" name="Google Shape;521;p44"/>
          <p:cNvSpPr txBox="1">
            <a:spLocks noGrp="1"/>
          </p:cNvSpPr>
          <p:nvPr>
            <p:ph type="body" idx="13"/>
          </p:nvPr>
        </p:nvSpPr>
        <p:spPr>
          <a:xfrm>
            <a:off x="2380034" y="1467135"/>
            <a:ext cx="1098000" cy="402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rgbClr val="000000"/>
              </a:buClr>
              <a:buSzPts val="984"/>
              <a:buFont typeface="Arial"/>
              <a:buNone/>
              <a:defRPr sz="10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meline 2">
  <p:cSld name="Timeline 2">
    <p:spTree>
      <p:nvGrpSpPr>
        <p:cNvPr id="1" name="Shape 522"/>
        <p:cNvGrpSpPr/>
        <p:nvPr/>
      </p:nvGrpSpPr>
      <p:grpSpPr>
        <a:xfrm>
          <a:off x="0" y="0"/>
          <a:ext cx="0" cy="0"/>
          <a:chOff x="0" y="0"/>
          <a:chExt cx="0" cy="0"/>
        </a:xfrm>
      </p:grpSpPr>
      <p:cxnSp>
        <p:nvCxnSpPr>
          <p:cNvPr id="523" name="Google Shape;523;p45"/>
          <p:cNvCxnSpPr/>
          <p:nvPr/>
        </p:nvCxnSpPr>
        <p:spPr>
          <a:xfrm>
            <a:off x="381000" y="2535500"/>
            <a:ext cx="8382000" cy="0"/>
          </a:xfrm>
          <a:prstGeom prst="straightConnector1">
            <a:avLst/>
          </a:prstGeom>
          <a:noFill/>
          <a:ln w="9525" cap="flat" cmpd="sng">
            <a:solidFill>
              <a:srgbClr val="9E9E9E"/>
            </a:solidFill>
            <a:prstDash val="solid"/>
            <a:round/>
            <a:headEnd type="none" w="sm" len="sm"/>
            <a:tailEnd type="none" w="sm" len="sm"/>
          </a:ln>
        </p:spPr>
      </p:cxnSp>
      <p:cxnSp>
        <p:nvCxnSpPr>
          <p:cNvPr id="524" name="Google Shape;524;p45"/>
          <p:cNvCxnSpPr/>
          <p:nvPr/>
        </p:nvCxnSpPr>
        <p:spPr>
          <a:xfrm>
            <a:off x="1363625" y="2461700"/>
            <a:ext cx="0" cy="73800"/>
          </a:xfrm>
          <a:prstGeom prst="straightConnector1">
            <a:avLst/>
          </a:prstGeom>
          <a:noFill/>
          <a:ln w="9525" cap="flat" cmpd="sng">
            <a:solidFill>
              <a:srgbClr val="595B5A"/>
            </a:solidFill>
            <a:prstDash val="solid"/>
            <a:round/>
            <a:headEnd type="none" w="sm" len="sm"/>
            <a:tailEnd type="none" w="sm" len="sm"/>
          </a:ln>
        </p:spPr>
      </p:cxnSp>
      <p:cxnSp>
        <p:nvCxnSpPr>
          <p:cNvPr id="525" name="Google Shape;525;p45"/>
          <p:cNvCxnSpPr/>
          <p:nvPr/>
        </p:nvCxnSpPr>
        <p:spPr>
          <a:xfrm>
            <a:off x="3491080" y="2461700"/>
            <a:ext cx="0" cy="73800"/>
          </a:xfrm>
          <a:prstGeom prst="straightConnector1">
            <a:avLst/>
          </a:prstGeom>
          <a:noFill/>
          <a:ln w="9525" cap="flat" cmpd="sng">
            <a:solidFill>
              <a:srgbClr val="595B5A"/>
            </a:solidFill>
            <a:prstDash val="solid"/>
            <a:round/>
            <a:headEnd type="none" w="sm" len="sm"/>
            <a:tailEnd type="none" w="sm" len="sm"/>
          </a:ln>
        </p:spPr>
      </p:cxnSp>
      <p:cxnSp>
        <p:nvCxnSpPr>
          <p:cNvPr id="526" name="Google Shape;526;p45"/>
          <p:cNvCxnSpPr/>
          <p:nvPr/>
        </p:nvCxnSpPr>
        <p:spPr>
          <a:xfrm>
            <a:off x="5624680" y="2461700"/>
            <a:ext cx="0" cy="73800"/>
          </a:xfrm>
          <a:prstGeom prst="straightConnector1">
            <a:avLst/>
          </a:prstGeom>
          <a:noFill/>
          <a:ln w="9525" cap="flat" cmpd="sng">
            <a:solidFill>
              <a:srgbClr val="595B5A"/>
            </a:solidFill>
            <a:prstDash val="solid"/>
            <a:round/>
            <a:headEnd type="none" w="sm" len="sm"/>
            <a:tailEnd type="none" w="sm" len="sm"/>
          </a:ln>
        </p:spPr>
      </p:cxnSp>
      <p:cxnSp>
        <p:nvCxnSpPr>
          <p:cNvPr id="527" name="Google Shape;527;p45"/>
          <p:cNvCxnSpPr/>
          <p:nvPr/>
        </p:nvCxnSpPr>
        <p:spPr>
          <a:xfrm>
            <a:off x="7770570" y="2461700"/>
            <a:ext cx="0" cy="73800"/>
          </a:xfrm>
          <a:prstGeom prst="straightConnector1">
            <a:avLst/>
          </a:prstGeom>
          <a:noFill/>
          <a:ln w="9525" cap="flat" cmpd="sng">
            <a:solidFill>
              <a:srgbClr val="595B5A"/>
            </a:solidFill>
            <a:prstDash val="solid"/>
            <a:round/>
            <a:headEnd type="none" w="sm" len="sm"/>
            <a:tailEnd type="none" w="sm" len="sm"/>
          </a:ln>
        </p:spPr>
      </p:cxnSp>
      <p:sp>
        <p:nvSpPr>
          <p:cNvPr id="528" name="Google Shape;528;p45"/>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5"/>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0" name="Google Shape;530;p45"/>
          <p:cNvSpPr txBox="1">
            <a:spLocks noGrp="1"/>
          </p:cNvSpPr>
          <p:nvPr>
            <p:ph type="body" idx="1"/>
          </p:nvPr>
        </p:nvSpPr>
        <p:spPr>
          <a:xfrm>
            <a:off x="527822" y="1869302"/>
            <a:ext cx="1671600" cy="77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4000" b="1" i="0" u="none" strike="noStrike" cap="none">
                <a:solidFill>
                  <a:schemeClr val="accent4"/>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1" name="Google Shape;531;p45"/>
          <p:cNvSpPr txBox="1">
            <a:spLocks noGrp="1"/>
          </p:cNvSpPr>
          <p:nvPr>
            <p:ph type="body" idx="2"/>
          </p:nvPr>
        </p:nvSpPr>
        <p:spPr>
          <a:xfrm>
            <a:off x="2634051" y="1869474"/>
            <a:ext cx="1671600" cy="77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4000" b="1" i="0" u="none" strike="noStrike" cap="none">
                <a:solidFill>
                  <a:schemeClr val="accen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2" name="Google Shape;532;p45"/>
          <p:cNvSpPr txBox="1">
            <a:spLocks noGrp="1"/>
          </p:cNvSpPr>
          <p:nvPr>
            <p:ph type="body" idx="3"/>
          </p:nvPr>
        </p:nvSpPr>
        <p:spPr>
          <a:xfrm>
            <a:off x="4769712" y="1869474"/>
            <a:ext cx="1671600" cy="77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4000" b="1" i="0" u="none" strike="noStrike" cap="none">
                <a:solidFill>
                  <a:schemeClr val="accent2"/>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3" name="Google Shape;533;p45"/>
          <p:cNvSpPr txBox="1">
            <a:spLocks noGrp="1"/>
          </p:cNvSpPr>
          <p:nvPr>
            <p:ph type="body" idx="4"/>
          </p:nvPr>
        </p:nvSpPr>
        <p:spPr>
          <a:xfrm>
            <a:off x="6905369" y="1869474"/>
            <a:ext cx="1671600" cy="77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4000" b="1" i="0" u="none" strike="noStrike" cap="none">
                <a:solidFill>
                  <a:schemeClr val="accent3"/>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4" name="Google Shape;534;p45"/>
          <p:cNvSpPr txBox="1">
            <a:spLocks noGrp="1"/>
          </p:cNvSpPr>
          <p:nvPr>
            <p:ph type="body" idx="5"/>
          </p:nvPr>
        </p:nvSpPr>
        <p:spPr>
          <a:xfrm>
            <a:off x="467742" y="2631058"/>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5" name="Google Shape;535;p45"/>
          <p:cNvSpPr txBox="1">
            <a:spLocks noGrp="1"/>
          </p:cNvSpPr>
          <p:nvPr>
            <p:ph type="body" idx="6"/>
          </p:nvPr>
        </p:nvSpPr>
        <p:spPr>
          <a:xfrm>
            <a:off x="2598420" y="2632710"/>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6" name="Google Shape;536;p45"/>
          <p:cNvSpPr txBox="1">
            <a:spLocks noGrp="1"/>
          </p:cNvSpPr>
          <p:nvPr>
            <p:ph type="body" idx="7"/>
          </p:nvPr>
        </p:nvSpPr>
        <p:spPr>
          <a:xfrm>
            <a:off x="4732020" y="2632710"/>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7" name="Google Shape;537;p45"/>
          <p:cNvSpPr txBox="1">
            <a:spLocks noGrp="1"/>
          </p:cNvSpPr>
          <p:nvPr>
            <p:ph type="body" idx="8"/>
          </p:nvPr>
        </p:nvSpPr>
        <p:spPr>
          <a:xfrm>
            <a:off x="6858000" y="2632710"/>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8" name="Google Shape;538;p45"/>
          <p:cNvSpPr>
            <a:spLocks noGrp="1"/>
          </p:cNvSpPr>
          <p:nvPr>
            <p:ph type="pic" idx="9"/>
          </p:nvPr>
        </p:nvSpPr>
        <p:spPr>
          <a:xfrm>
            <a:off x="1040626" y="1256564"/>
            <a:ext cx="654000" cy="587400"/>
          </a:xfrm>
          <a:prstGeom prst="rect">
            <a:avLst/>
          </a:prstGeom>
          <a:noFill/>
          <a:ln>
            <a:noFill/>
          </a:ln>
        </p:spPr>
      </p:sp>
      <p:sp>
        <p:nvSpPr>
          <p:cNvPr id="539" name="Google Shape;539;p45"/>
          <p:cNvSpPr>
            <a:spLocks noGrp="1"/>
          </p:cNvSpPr>
          <p:nvPr>
            <p:ph type="pic" idx="13"/>
          </p:nvPr>
        </p:nvSpPr>
        <p:spPr>
          <a:xfrm>
            <a:off x="3155798" y="1226635"/>
            <a:ext cx="654000" cy="622200"/>
          </a:xfrm>
          <a:prstGeom prst="rect">
            <a:avLst/>
          </a:prstGeom>
          <a:noFill/>
          <a:ln>
            <a:noFill/>
          </a:ln>
        </p:spPr>
      </p:sp>
      <p:sp>
        <p:nvSpPr>
          <p:cNvPr id="540" name="Google Shape;540;p45"/>
          <p:cNvSpPr>
            <a:spLocks noGrp="1"/>
          </p:cNvSpPr>
          <p:nvPr>
            <p:ph type="pic" idx="14"/>
          </p:nvPr>
        </p:nvSpPr>
        <p:spPr>
          <a:xfrm>
            <a:off x="5291255" y="1261481"/>
            <a:ext cx="654000" cy="587400"/>
          </a:xfrm>
          <a:prstGeom prst="rect">
            <a:avLst/>
          </a:prstGeom>
          <a:noFill/>
          <a:ln>
            <a:noFill/>
          </a:ln>
        </p:spPr>
      </p:sp>
      <p:sp>
        <p:nvSpPr>
          <p:cNvPr id="541" name="Google Shape;541;p45"/>
          <p:cNvSpPr>
            <a:spLocks noGrp="1"/>
          </p:cNvSpPr>
          <p:nvPr>
            <p:ph type="pic" idx="15"/>
          </p:nvPr>
        </p:nvSpPr>
        <p:spPr>
          <a:xfrm>
            <a:off x="7408127" y="1261480"/>
            <a:ext cx="654000" cy="5874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meline 3">
  <p:cSld name="Timeline 3">
    <p:spTree>
      <p:nvGrpSpPr>
        <p:cNvPr id="1" name="Shape 542"/>
        <p:cNvGrpSpPr/>
        <p:nvPr/>
      </p:nvGrpSpPr>
      <p:grpSpPr>
        <a:xfrm>
          <a:off x="0" y="0"/>
          <a:ext cx="0" cy="0"/>
          <a:chOff x="0" y="0"/>
          <a:chExt cx="0" cy="0"/>
        </a:xfrm>
      </p:grpSpPr>
      <p:sp>
        <p:nvSpPr>
          <p:cNvPr id="543" name="Google Shape;543;p46"/>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6"/>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545" name="Google Shape;545;p46"/>
          <p:cNvCxnSpPr/>
          <p:nvPr/>
        </p:nvCxnSpPr>
        <p:spPr>
          <a:xfrm>
            <a:off x="381000" y="2535500"/>
            <a:ext cx="8382000" cy="0"/>
          </a:xfrm>
          <a:prstGeom prst="straightConnector1">
            <a:avLst/>
          </a:prstGeom>
          <a:noFill/>
          <a:ln w="9525" cap="flat" cmpd="sng">
            <a:solidFill>
              <a:srgbClr val="9E9E9E"/>
            </a:solidFill>
            <a:prstDash val="solid"/>
            <a:round/>
            <a:headEnd type="none" w="sm" len="sm"/>
            <a:tailEnd type="none" w="sm" len="sm"/>
          </a:ln>
        </p:spPr>
      </p:cxnSp>
      <p:sp>
        <p:nvSpPr>
          <p:cNvPr id="546" name="Google Shape;546;p46"/>
          <p:cNvSpPr/>
          <p:nvPr/>
        </p:nvSpPr>
        <p:spPr>
          <a:xfrm>
            <a:off x="1293966" y="2450627"/>
            <a:ext cx="152700" cy="152700"/>
          </a:xfrm>
          <a:prstGeom prst="ellipse">
            <a:avLst/>
          </a:prstGeom>
          <a:solidFill>
            <a:srgbClr val="34B66D"/>
          </a:solidFill>
          <a:ln>
            <a:noFill/>
          </a:ln>
        </p:spPr>
        <p:txBody>
          <a:bodyPr spcFirstLastPara="1" wrap="square" lIns="83925" tIns="41950" rIns="83925" bIns="41950" anchor="ctr" anchorCtr="0">
            <a:noAutofit/>
          </a:bodyPr>
          <a:lstStyle/>
          <a:p>
            <a:pPr marL="0" marR="0" lvl="0" indent="0" algn="ctr" rtl="0">
              <a:lnSpc>
                <a:spcPct val="80000"/>
              </a:lnSpc>
              <a:spcBef>
                <a:spcPts val="0"/>
              </a:spcBef>
              <a:spcAft>
                <a:spcPts val="0"/>
              </a:spcAft>
              <a:buClr>
                <a:srgbClr val="000000"/>
              </a:buClr>
              <a:buSzPts val="413"/>
              <a:buFont typeface="Arial"/>
              <a:buNone/>
            </a:pPr>
            <a:endParaRPr sz="413" b="0" i="0" u="none" strike="noStrike" cap="none">
              <a:solidFill>
                <a:srgbClr val="FFFFFF"/>
              </a:solidFill>
              <a:latin typeface="Arial"/>
              <a:ea typeface="Arial"/>
              <a:cs typeface="Arial"/>
              <a:sym typeface="Arial"/>
            </a:endParaRPr>
          </a:p>
        </p:txBody>
      </p:sp>
      <p:sp>
        <p:nvSpPr>
          <p:cNvPr id="547" name="Google Shape;547;p46"/>
          <p:cNvSpPr/>
          <p:nvPr/>
        </p:nvSpPr>
        <p:spPr>
          <a:xfrm rot="8100000">
            <a:off x="792409" y="941876"/>
            <a:ext cx="1156120" cy="1156120"/>
          </a:xfrm>
          <a:prstGeom prst="teardrop">
            <a:avLst>
              <a:gd name="adj" fmla="val 96125"/>
            </a:avLst>
          </a:prstGeom>
          <a:solidFill>
            <a:srgbClr val="34B66D"/>
          </a:solidFill>
          <a:ln>
            <a:noFill/>
          </a:ln>
        </p:spPr>
        <p:txBody>
          <a:bodyPr spcFirstLastPara="1" wrap="square" lIns="83925" tIns="41950" rIns="83925" bIns="4195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2" b="0" i="0" u="none" strike="noStrike" cap="none">
              <a:solidFill>
                <a:srgbClr val="FFFFFF"/>
              </a:solidFill>
              <a:latin typeface="Arial"/>
              <a:ea typeface="Arial"/>
              <a:cs typeface="Arial"/>
              <a:sym typeface="Arial"/>
            </a:endParaRPr>
          </a:p>
        </p:txBody>
      </p:sp>
      <p:sp>
        <p:nvSpPr>
          <p:cNvPr id="548" name="Google Shape;548;p46"/>
          <p:cNvSpPr/>
          <p:nvPr/>
        </p:nvSpPr>
        <p:spPr>
          <a:xfrm>
            <a:off x="3427566" y="2450627"/>
            <a:ext cx="152700" cy="152700"/>
          </a:xfrm>
          <a:prstGeom prst="ellipse">
            <a:avLst/>
          </a:prstGeom>
          <a:solidFill>
            <a:srgbClr val="197F86"/>
          </a:solidFill>
          <a:ln>
            <a:noFill/>
          </a:ln>
        </p:spPr>
        <p:txBody>
          <a:bodyPr spcFirstLastPara="1" wrap="square" lIns="83925" tIns="41950" rIns="83925" bIns="41950" anchor="ctr" anchorCtr="0">
            <a:noAutofit/>
          </a:bodyPr>
          <a:lstStyle/>
          <a:p>
            <a:pPr marL="0" marR="0" lvl="0" indent="0" algn="ctr" rtl="0">
              <a:lnSpc>
                <a:spcPct val="80000"/>
              </a:lnSpc>
              <a:spcBef>
                <a:spcPts val="0"/>
              </a:spcBef>
              <a:spcAft>
                <a:spcPts val="0"/>
              </a:spcAft>
              <a:buClr>
                <a:srgbClr val="000000"/>
              </a:buClr>
              <a:buSzPts val="413"/>
              <a:buFont typeface="Arial"/>
              <a:buNone/>
            </a:pPr>
            <a:endParaRPr sz="413" b="0" i="0" u="none" strike="noStrike" cap="none">
              <a:solidFill>
                <a:srgbClr val="FFFFFF"/>
              </a:solidFill>
              <a:latin typeface="Arial"/>
              <a:ea typeface="Arial"/>
              <a:cs typeface="Arial"/>
              <a:sym typeface="Arial"/>
            </a:endParaRPr>
          </a:p>
        </p:txBody>
      </p:sp>
      <p:sp>
        <p:nvSpPr>
          <p:cNvPr id="549" name="Google Shape;549;p46"/>
          <p:cNvSpPr/>
          <p:nvPr/>
        </p:nvSpPr>
        <p:spPr>
          <a:xfrm rot="8100000">
            <a:off x="2926010" y="941876"/>
            <a:ext cx="1156120" cy="1156120"/>
          </a:xfrm>
          <a:prstGeom prst="teardrop">
            <a:avLst>
              <a:gd name="adj" fmla="val 96125"/>
            </a:avLst>
          </a:prstGeom>
          <a:solidFill>
            <a:srgbClr val="197F86"/>
          </a:solidFill>
          <a:ln>
            <a:noFill/>
          </a:ln>
        </p:spPr>
        <p:txBody>
          <a:bodyPr spcFirstLastPara="1" wrap="square" lIns="83925" tIns="41950" rIns="83925" bIns="4195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2" b="0" i="0" u="none" strike="noStrike" cap="none">
              <a:solidFill>
                <a:srgbClr val="FFFFFF"/>
              </a:solidFill>
              <a:latin typeface="Arial"/>
              <a:ea typeface="Arial"/>
              <a:cs typeface="Arial"/>
              <a:sym typeface="Arial"/>
            </a:endParaRPr>
          </a:p>
        </p:txBody>
      </p:sp>
      <p:sp>
        <p:nvSpPr>
          <p:cNvPr id="550" name="Google Shape;550;p46"/>
          <p:cNvSpPr/>
          <p:nvPr/>
        </p:nvSpPr>
        <p:spPr>
          <a:xfrm>
            <a:off x="5561166" y="2450627"/>
            <a:ext cx="152700" cy="152700"/>
          </a:xfrm>
          <a:prstGeom prst="ellipse">
            <a:avLst/>
          </a:prstGeom>
          <a:solidFill>
            <a:srgbClr val="E94F35"/>
          </a:solidFill>
          <a:ln>
            <a:noFill/>
          </a:ln>
        </p:spPr>
        <p:txBody>
          <a:bodyPr spcFirstLastPara="1" wrap="square" lIns="83925" tIns="41950" rIns="83925" bIns="41950" anchor="ctr" anchorCtr="0">
            <a:noAutofit/>
          </a:bodyPr>
          <a:lstStyle/>
          <a:p>
            <a:pPr marL="0" marR="0" lvl="0" indent="0" algn="ctr" rtl="0">
              <a:lnSpc>
                <a:spcPct val="80000"/>
              </a:lnSpc>
              <a:spcBef>
                <a:spcPts val="0"/>
              </a:spcBef>
              <a:spcAft>
                <a:spcPts val="0"/>
              </a:spcAft>
              <a:buClr>
                <a:srgbClr val="000000"/>
              </a:buClr>
              <a:buSzPts val="413"/>
              <a:buFont typeface="Arial"/>
              <a:buNone/>
            </a:pPr>
            <a:endParaRPr sz="413" b="0" i="0" u="none" strike="noStrike" cap="none">
              <a:solidFill>
                <a:srgbClr val="FFFFFF"/>
              </a:solidFill>
              <a:latin typeface="Arial"/>
              <a:ea typeface="Arial"/>
              <a:cs typeface="Arial"/>
              <a:sym typeface="Arial"/>
            </a:endParaRPr>
          </a:p>
        </p:txBody>
      </p:sp>
      <p:sp>
        <p:nvSpPr>
          <p:cNvPr id="551" name="Google Shape;551;p46"/>
          <p:cNvSpPr/>
          <p:nvPr/>
        </p:nvSpPr>
        <p:spPr>
          <a:xfrm rot="8100000">
            <a:off x="5059610" y="941876"/>
            <a:ext cx="1156120" cy="1156120"/>
          </a:xfrm>
          <a:prstGeom prst="teardrop">
            <a:avLst>
              <a:gd name="adj" fmla="val 96125"/>
            </a:avLst>
          </a:prstGeom>
          <a:solidFill>
            <a:srgbClr val="E94F35"/>
          </a:solidFill>
          <a:ln>
            <a:noFill/>
          </a:ln>
        </p:spPr>
        <p:txBody>
          <a:bodyPr spcFirstLastPara="1" wrap="square" lIns="83925" tIns="41950" rIns="83925" bIns="4195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2" b="0" i="0" u="none" strike="noStrike" cap="none">
              <a:solidFill>
                <a:srgbClr val="FFFFFF"/>
              </a:solidFill>
              <a:latin typeface="Arial"/>
              <a:ea typeface="Arial"/>
              <a:cs typeface="Arial"/>
              <a:sym typeface="Arial"/>
            </a:endParaRPr>
          </a:p>
        </p:txBody>
      </p:sp>
      <p:sp>
        <p:nvSpPr>
          <p:cNvPr id="552" name="Google Shape;552;p46"/>
          <p:cNvSpPr/>
          <p:nvPr/>
        </p:nvSpPr>
        <p:spPr>
          <a:xfrm>
            <a:off x="7694766" y="2450627"/>
            <a:ext cx="152700" cy="152700"/>
          </a:xfrm>
          <a:prstGeom prst="ellipse">
            <a:avLst/>
          </a:prstGeom>
          <a:solidFill>
            <a:srgbClr val="F1A31D"/>
          </a:solidFill>
          <a:ln>
            <a:noFill/>
          </a:ln>
        </p:spPr>
        <p:txBody>
          <a:bodyPr spcFirstLastPara="1" wrap="square" lIns="83925" tIns="41950" rIns="83925" bIns="41950" anchor="ctr" anchorCtr="0">
            <a:noAutofit/>
          </a:bodyPr>
          <a:lstStyle/>
          <a:p>
            <a:pPr marL="0" marR="0" lvl="0" indent="0" algn="ctr" rtl="0">
              <a:lnSpc>
                <a:spcPct val="80000"/>
              </a:lnSpc>
              <a:spcBef>
                <a:spcPts val="0"/>
              </a:spcBef>
              <a:spcAft>
                <a:spcPts val="0"/>
              </a:spcAft>
              <a:buClr>
                <a:srgbClr val="000000"/>
              </a:buClr>
              <a:buSzPts val="413"/>
              <a:buFont typeface="Arial"/>
              <a:buNone/>
            </a:pPr>
            <a:endParaRPr sz="413" b="0" i="0" u="none" strike="noStrike" cap="none">
              <a:solidFill>
                <a:srgbClr val="FFFFFF"/>
              </a:solidFill>
              <a:latin typeface="Arial"/>
              <a:ea typeface="Arial"/>
              <a:cs typeface="Arial"/>
              <a:sym typeface="Arial"/>
            </a:endParaRPr>
          </a:p>
        </p:txBody>
      </p:sp>
      <p:sp>
        <p:nvSpPr>
          <p:cNvPr id="553" name="Google Shape;553;p46"/>
          <p:cNvSpPr/>
          <p:nvPr/>
        </p:nvSpPr>
        <p:spPr>
          <a:xfrm rot="8100000">
            <a:off x="7193210" y="941876"/>
            <a:ext cx="1156120" cy="1156120"/>
          </a:xfrm>
          <a:prstGeom prst="teardrop">
            <a:avLst>
              <a:gd name="adj" fmla="val 96125"/>
            </a:avLst>
          </a:prstGeom>
          <a:solidFill>
            <a:srgbClr val="EA903A"/>
          </a:solidFill>
          <a:ln>
            <a:noFill/>
          </a:ln>
        </p:spPr>
        <p:txBody>
          <a:bodyPr spcFirstLastPara="1" wrap="square" lIns="83925" tIns="41950" rIns="83925" bIns="4195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2" b="0" i="0" u="none" strike="noStrike" cap="none">
              <a:solidFill>
                <a:srgbClr val="FFFFFF"/>
              </a:solidFill>
              <a:latin typeface="Arial"/>
              <a:ea typeface="Arial"/>
              <a:cs typeface="Arial"/>
              <a:sym typeface="Arial"/>
            </a:endParaRPr>
          </a:p>
        </p:txBody>
      </p:sp>
      <p:sp>
        <p:nvSpPr>
          <p:cNvPr id="554" name="Google Shape;554;p46"/>
          <p:cNvSpPr txBox="1">
            <a:spLocks noGrp="1"/>
          </p:cNvSpPr>
          <p:nvPr>
            <p:ph type="body" idx="1"/>
          </p:nvPr>
        </p:nvSpPr>
        <p:spPr>
          <a:xfrm>
            <a:off x="467742" y="2631058"/>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5" name="Google Shape;555;p46"/>
          <p:cNvSpPr txBox="1">
            <a:spLocks noGrp="1"/>
          </p:cNvSpPr>
          <p:nvPr>
            <p:ph type="body" idx="2"/>
          </p:nvPr>
        </p:nvSpPr>
        <p:spPr>
          <a:xfrm>
            <a:off x="2598420" y="2632710"/>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6" name="Google Shape;556;p46"/>
          <p:cNvSpPr txBox="1">
            <a:spLocks noGrp="1"/>
          </p:cNvSpPr>
          <p:nvPr>
            <p:ph type="body" idx="3"/>
          </p:nvPr>
        </p:nvSpPr>
        <p:spPr>
          <a:xfrm>
            <a:off x="4732020" y="2632710"/>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7" name="Google Shape;557;p46"/>
          <p:cNvSpPr txBox="1">
            <a:spLocks noGrp="1"/>
          </p:cNvSpPr>
          <p:nvPr>
            <p:ph type="body" idx="4"/>
          </p:nvPr>
        </p:nvSpPr>
        <p:spPr>
          <a:xfrm>
            <a:off x="6858000" y="2632710"/>
            <a:ext cx="1787100" cy="1896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8" name="Google Shape;558;p46"/>
          <p:cNvSpPr txBox="1">
            <a:spLocks noGrp="1"/>
          </p:cNvSpPr>
          <p:nvPr>
            <p:ph type="body" idx="5"/>
          </p:nvPr>
        </p:nvSpPr>
        <p:spPr>
          <a:xfrm>
            <a:off x="822643" y="1234759"/>
            <a:ext cx="1074600" cy="65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5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59" name="Google Shape;559;p46"/>
          <p:cNvSpPr txBox="1">
            <a:spLocks noGrp="1"/>
          </p:cNvSpPr>
          <p:nvPr>
            <p:ph type="body" idx="6"/>
          </p:nvPr>
        </p:nvSpPr>
        <p:spPr>
          <a:xfrm>
            <a:off x="2956243" y="1227139"/>
            <a:ext cx="1074600" cy="65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5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0" name="Google Shape;560;p46"/>
          <p:cNvSpPr txBox="1">
            <a:spLocks noGrp="1"/>
          </p:cNvSpPr>
          <p:nvPr>
            <p:ph type="body" idx="7"/>
          </p:nvPr>
        </p:nvSpPr>
        <p:spPr>
          <a:xfrm>
            <a:off x="5085724" y="1231258"/>
            <a:ext cx="1074600" cy="65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5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1" name="Google Shape;561;p46"/>
          <p:cNvSpPr txBox="1">
            <a:spLocks noGrp="1"/>
          </p:cNvSpPr>
          <p:nvPr>
            <p:ph type="body" idx="8"/>
          </p:nvPr>
        </p:nvSpPr>
        <p:spPr>
          <a:xfrm>
            <a:off x="7223442" y="1235377"/>
            <a:ext cx="1074600" cy="654900"/>
          </a:xfrm>
          <a:prstGeom prst="rect">
            <a:avLst/>
          </a:prstGeom>
          <a:noFill/>
          <a:ln>
            <a:noFill/>
          </a:ln>
        </p:spPr>
        <p:txBody>
          <a:bodyPr spcFirstLastPara="1" wrap="square" lIns="91425" tIns="45700" rIns="91425" bIns="45700" anchor="t" anchorCtr="0">
            <a:noAutofit/>
          </a:bodyPr>
          <a:lstStyle>
            <a:lvl1pPr marL="457200" marR="0" lvl="0" indent="-228600" algn="ctr">
              <a:lnSpc>
                <a:spcPct val="100000"/>
              </a:lnSpc>
              <a:spcBef>
                <a:spcPts val="0"/>
              </a:spcBef>
              <a:spcAft>
                <a:spcPts val="0"/>
              </a:spcAft>
              <a:buSzPts val="1400"/>
              <a:buNone/>
              <a:defRPr sz="1650" b="1"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ICANN Links">
  <p:cSld name="ICANN Links">
    <p:spTree>
      <p:nvGrpSpPr>
        <p:cNvPr id="1" name="Shape 562"/>
        <p:cNvGrpSpPr/>
        <p:nvPr/>
      </p:nvGrpSpPr>
      <p:grpSpPr>
        <a:xfrm>
          <a:off x="0" y="0"/>
          <a:ext cx="0" cy="0"/>
          <a:chOff x="0" y="0"/>
          <a:chExt cx="0" cy="0"/>
        </a:xfrm>
      </p:grpSpPr>
      <p:sp>
        <p:nvSpPr>
          <p:cNvPr id="563" name="Google Shape;563;p47"/>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47"/>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Clr>
                <a:srgbClr val="000000"/>
              </a:buClr>
              <a:buSzPts val="3000"/>
              <a:buFont typeface="Arial"/>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5" name="Google Shape;565;p47"/>
          <p:cNvSpPr txBox="1"/>
          <p:nvPr/>
        </p:nvSpPr>
        <p:spPr>
          <a:xfrm>
            <a:off x="3623908" y="1021764"/>
            <a:ext cx="3264600" cy="31365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icann.org</a:t>
            </a:r>
            <a:endParaRPr sz="1900" b="0" i="0" u="none" strike="noStrike" cap="none">
              <a:solidFill>
                <a:srgbClr val="01254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latin typeface="Arial"/>
                <a:ea typeface="Arial"/>
                <a:cs typeface="Arial"/>
                <a:sym typeface="Arial"/>
              </a:rPr>
              <a:t>@icann</a:t>
            </a:r>
            <a:endParaRPr sz="2100" b="0" i="0" u="none" strike="noStrike" cap="none">
              <a:solidFill>
                <a:srgbClr val="01254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facebook.com/icannorg</a:t>
            </a:r>
            <a:endParaRPr sz="1900" b="0" i="0" u="none" strike="noStrike" cap="none">
              <a:solidFill>
                <a:srgbClr val="01254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youtube.com/icannnews</a:t>
            </a:r>
            <a:endParaRPr sz="1900" b="0" i="0" u="none" strike="noStrike" cap="none">
              <a:solidFill>
                <a:srgbClr val="01254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flickr.com/icann</a:t>
            </a:r>
            <a:endParaRPr sz="1900" b="0" i="0" u="none" strike="noStrike" cap="none">
              <a:solidFill>
                <a:srgbClr val="01254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latin typeface="Arial"/>
                <a:ea typeface="Arial"/>
                <a:cs typeface="Arial"/>
                <a:sym typeface="Arial"/>
              </a:rPr>
              <a:t>linkedin.com/company/icann</a:t>
            </a:r>
            <a:endParaRPr sz="1900" b="0" i="0" u="none" strike="noStrike" cap="none">
              <a:solidFill>
                <a:srgbClr val="01254A"/>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900"/>
              <a:buFont typeface="Arial"/>
              <a:buNone/>
            </a:pPr>
            <a:r>
              <a:rPr lang="en-US" sz="1900" b="0" i="0" u="none" strike="noStrike" cap="none">
                <a:solidFill>
                  <a:srgbClr val="01254A"/>
                </a:solidFill>
                <a:latin typeface="Arial"/>
                <a:ea typeface="Arial"/>
                <a:cs typeface="Arial"/>
                <a:sym typeface="Arial"/>
              </a:rPr>
              <a:t>instagram.com/icannorg</a:t>
            </a:r>
            <a:endParaRPr sz="1900" b="0" i="0" u="none" strike="noStrike" cap="none">
              <a:solidFill>
                <a:srgbClr val="01254A"/>
              </a:solidFill>
              <a:latin typeface="Arial"/>
              <a:ea typeface="Arial"/>
              <a:cs typeface="Arial"/>
              <a:sym typeface="Arial"/>
            </a:endParaRPr>
          </a:p>
        </p:txBody>
      </p:sp>
      <p:pic>
        <p:nvPicPr>
          <p:cNvPr id="566" name="Google Shape;566;p47"/>
          <p:cNvPicPr preferRelativeResize="0"/>
          <p:nvPr/>
        </p:nvPicPr>
        <p:blipFill rotWithShape="1">
          <a:blip r:embed="rId6">
            <a:alphaModFix/>
          </a:blip>
          <a:srcRect/>
          <a:stretch/>
        </p:blipFill>
        <p:spPr>
          <a:xfrm>
            <a:off x="3220200" y="3334246"/>
            <a:ext cx="364250" cy="364530"/>
          </a:xfrm>
          <a:prstGeom prst="rect">
            <a:avLst/>
          </a:prstGeom>
          <a:noFill/>
          <a:ln>
            <a:noFill/>
          </a:ln>
        </p:spPr>
      </p:pic>
      <p:pic>
        <p:nvPicPr>
          <p:cNvPr id="567" name="Google Shape;567;p47"/>
          <p:cNvPicPr preferRelativeResize="0"/>
          <p:nvPr/>
        </p:nvPicPr>
        <p:blipFill rotWithShape="1">
          <a:blip r:embed="rId7">
            <a:alphaModFix/>
          </a:blip>
          <a:srcRect/>
          <a:stretch/>
        </p:blipFill>
        <p:spPr>
          <a:xfrm>
            <a:off x="3219070" y="2042468"/>
            <a:ext cx="365761" cy="365759"/>
          </a:xfrm>
          <a:prstGeom prst="rect">
            <a:avLst/>
          </a:prstGeom>
          <a:noFill/>
          <a:ln>
            <a:noFill/>
          </a:ln>
        </p:spPr>
      </p:pic>
      <p:pic>
        <p:nvPicPr>
          <p:cNvPr id="568" name="Google Shape;568;p47"/>
          <p:cNvPicPr preferRelativeResize="0"/>
          <p:nvPr/>
        </p:nvPicPr>
        <p:blipFill rotWithShape="1">
          <a:blip r:embed="rId8">
            <a:alphaModFix/>
          </a:blip>
          <a:srcRect/>
          <a:stretch/>
        </p:blipFill>
        <p:spPr>
          <a:xfrm>
            <a:off x="3219260" y="3764995"/>
            <a:ext cx="365760" cy="365760"/>
          </a:xfrm>
          <a:prstGeom prst="rect">
            <a:avLst/>
          </a:prstGeom>
          <a:noFill/>
          <a:ln>
            <a:noFill/>
          </a:ln>
        </p:spPr>
      </p:pic>
      <p:pic>
        <p:nvPicPr>
          <p:cNvPr id="569" name="Google Shape;569;p47"/>
          <p:cNvPicPr preferRelativeResize="0"/>
          <p:nvPr/>
        </p:nvPicPr>
        <p:blipFill rotWithShape="1">
          <a:blip r:embed="rId9">
            <a:alphaModFix/>
          </a:blip>
          <a:srcRect/>
          <a:stretch/>
        </p:blipFill>
        <p:spPr>
          <a:xfrm>
            <a:off x="3219449" y="2470845"/>
            <a:ext cx="365760" cy="365760"/>
          </a:xfrm>
          <a:prstGeom prst="rect">
            <a:avLst/>
          </a:prstGeom>
          <a:noFill/>
          <a:ln>
            <a:noFill/>
          </a:ln>
        </p:spPr>
      </p:pic>
      <p:pic>
        <p:nvPicPr>
          <p:cNvPr id="570" name="Google Shape;570;p47"/>
          <p:cNvPicPr preferRelativeResize="0"/>
          <p:nvPr/>
        </p:nvPicPr>
        <p:blipFill rotWithShape="1">
          <a:blip r:embed="rId10">
            <a:alphaModFix/>
          </a:blip>
          <a:srcRect/>
          <a:stretch/>
        </p:blipFill>
        <p:spPr>
          <a:xfrm>
            <a:off x="3219637" y="2902545"/>
            <a:ext cx="365760" cy="365760"/>
          </a:xfrm>
          <a:prstGeom prst="rect">
            <a:avLst/>
          </a:prstGeom>
          <a:noFill/>
          <a:ln>
            <a:noFill/>
          </a:ln>
        </p:spPr>
      </p:pic>
      <p:pic>
        <p:nvPicPr>
          <p:cNvPr id="571" name="Google Shape;571;p47"/>
          <p:cNvPicPr preferRelativeResize="0"/>
          <p:nvPr/>
        </p:nvPicPr>
        <p:blipFill rotWithShape="1">
          <a:blip r:embed="rId11">
            <a:alphaModFix/>
          </a:blip>
          <a:srcRect/>
          <a:stretch/>
        </p:blipFill>
        <p:spPr>
          <a:xfrm>
            <a:off x="3219826" y="1607445"/>
            <a:ext cx="365761" cy="365758"/>
          </a:xfrm>
          <a:prstGeom prst="rect">
            <a:avLst/>
          </a:prstGeom>
          <a:noFill/>
          <a:ln>
            <a:noFill/>
          </a:ln>
        </p:spPr>
      </p:pic>
      <p:pic>
        <p:nvPicPr>
          <p:cNvPr id="572" name="Google Shape;572;p47"/>
          <p:cNvPicPr preferRelativeResize="0"/>
          <p:nvPr/>
        </p:nvPicPr>
        <p:blipFill rotWithShape="1">
          <a:blip r:embed="rId12">
            <a:alphaModFix/>
          </a:blip>
          <a:srcRect/>
          <a:stretch/>
        </p:blipFill>
        <p:spPr>
          <a:xfrm>
            <a:off x="3220204" y="1171671"/>
            <a:ext cx="365758" cy="36575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ption 2">
  <p:cSld name="Title Option 2">
    <p:spTree>
      <p:nvGrpSpPr>
        <p:cNvPr id="1" name="Shape 44"/>
        <p:cNvGrpSpPr/>
        <p:nvPr/>
      </p:nvGrpSpPr>
      <p:grpSpPr>
        <a:xfrm>
          <a:off x="0" y="0"/>
          <a:ext cx="0" cy="0"/>
          <a:chOff x="0" y="0"/>
          <a:chExt cx="0" cy="0"/>
        </a:xfrm>
      </p:grpSpPr>
      <p:pic>
        <p:nvPicPr>
          <p:cNvPr id="45" name="Google Shape;45;p7" title="GraphicOption2b.jpg"/>
          <p:cNvPicPr preferRelativeResize="0"/>
          <p:nvPr/>
        </p:nvPicPr>
        <p:blipFill rotWithShape="1">
          <a:blip r:embed="rId2">
            <a:alphaModFix/>
          </a:blip>
          <a:srcRect/>
          <a:stretch/>
        </p:blipFill>
        <p:spPr>
          <a:xfrm flipH="1">
            <a:off x="0" y="0"/>
            <a:ext cx="9144024" cy="5143500"/>
          </a:xfrm>
          <a:prstGeom prst="rect">
            <a:avLst/>
          </a:prstGeom>
          <a:noFill/>
          <a:ln>
            <a:noFill/>
          </a:ln>
        </p:spPr>
      </p:pic>
      <p:pic>
        <p:nvPicPr>
          <p:cNvPr id="46" name="Google Shape;46;p7" title="ICANN_logo.png"/>
          <p:cNvPicPr preferRelativeResize="0"/>
          <p:nvPr/>
        </p:nvPicPr>
        <p:blipFill rotWithShape="1">
          <a:blip r:embed="rId3">
            <a:alphaModFix/>
          </a:blip>
          <a:srcRect/>
          <a:stretch/>
        </p:blipFill>
        <p:spPr>
          <a:xfrm>
            <a:off x="7020200" y="340266"/>
            <a:ext cx="2130600" cy="1696769"/>
          </a:xfrm>
          <a:prstGeom prst="rect">
            <a:avLst/>
          </a:prstGeom>
          <a:noFill/>
          <a:ln>
            <a:noFill/>
          </a:ln>
        </p:spPr>
      </p:pic>
      <p:sp>
        <p:nvSpPr>
          <p:cNvPr id="47" name="Google Shape;47;p7"/>
          <p:cNvSpPr txBox="1">
            <a:spLocks noGrp="1"/>
          </p:cNvSpPr>
          <p:nvPr>
            <p:ph type="sldNum" idx="12"/>
          </p:nvPr>
        </p:nvSpPr>
        <p:spPr>
          <a:xfrm>
            <a:off x="94125" y="4662488"/>
            <a:ext cx="549300" cy="393600"/>
          </a:xfrm>
          <a:prstGeom prst="rect">
            <a:avLst/>
          </a:prstGeom>
          <a:noFill/>
          <a:ln>
            <a:noFill/>
          </a:ln>
        </p:spPr>
        <p:txBody>
          <a:bodyPr spcFirstLastPara="1" wrap="square" lIns="91425" tIns="91425" rIns="91425" bIns="91425" anchor="ctr" anchorCtr="0">
            <a:normAutofit lnSpcReduction="10000"/>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48" name="Google Shape;48;p7"/>
          <p:cNvSpPr/>
          <p:nvPr/>
        </p:nvSpPr>
        <p:spPr>
          <a:xfrm>
            <a:off x="6859700" y="4724407"/>
            <a:ext cx="2291100" cy="4311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rot="10800000" flipH="1">
            <a:off x="0" y="3571212"/>
            <a:ext cx="9144000" cy="1165200"/>
          </a:xfrm>
          <a:prstGeom prst="rect">
            <a:avLst/>
          </a:prstGeom>
          <a:solidFill>
            <a:srgbClr val="0098D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790832" y="3707027"/>
            <a:ext cx="81801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1" name="Google Shape;51;p7"/>
          <p:cNvSpPr txBox="1">
            <a:spLocks noGrp="1"/>
          </p:cNvSpPr>
          <p:nvPr>
            <p:ph type="body" idx="1"/>
          </p:nvPr>
        </p:nvSpPr>
        <p:spPr>
          <a:xfrm>
            <a:off x="4014216" y="4151187"/>
            <a:ext cx="4919700" cy="4299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21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2" name="Google Shape;52;p7"/>
          <p:cNvSpPr txBox="1">
            <a:spLocks noGrp="1"/>
          </p:cNvSpPr>
          <p:nvPr>
            <p:ph type="body" idx="2"/>
          </p:nvPr>
        </p:nvSpPr>
        <p:spPr>
          <a:xfrm>
            <a:off x="4857225" y="4782060"/>
            <a:ext cx="3918000" cy="3615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600" b="0" i="0" u="none" strike="noStrike" cap="none">
                <a:solidFill>
                  <a:schemeClr val="lt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2" name="Google Shape;48;p7">
            <a:extLst>
              <a:ext uri="{FF2B5EF4-FFF2-40B4-BE49-F238E27FC236}">
                <a16:creationId xmlns:a16="http://schemas.microsoft.com/office/drawing/2014/main" id="{7B0463DB-46D3-D2DB-87E5-F82119A5D4FB}"/>
              </a:ext>
            </a:extLst>
          </p:cNvPr>
          <p:cNvSpPr/>
          <p:nvPr userDrawn="1"/>
        </p:nvSpPr>
        <p:spPr>
          <a:xfrm>
            <a:off x="-1220" y="4744074"/>
            <a:ext cx="2291100" cy="399426"/>
          </a:xfrm>
          <a:prstGeom prst="rect">
            <a:avLst/>
          </a:prstGeom>
          <a:solidFill>
            <a:srgbClr val="092B4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ed Text Option">
  <p:cSld name="Bulleted Text Option">
    <p:spTree>
      <p:nvGrpSpPr>
        <p:cNvPr id="1" name="Shape 53"/>
        <p:cNvGrpSpPr/>
        <p:nvPr/>
      </p:nvGrpSpPr>
      <p:grpSpPr>
        <a:xfrm>
          <a:off x="0" y="0"/>
          <a:ext cx="0" cy="0"/>
          <a:chOff x="0" y="0"/>
          <a:chExt cx="0" cy="0"/>
        </a:xfrm>
      </p:grpSpPr>
      <p:sp>
        <p:nvSpPr>
          <p:cNvPr id="54" name="Google Shape;54;p8"/>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8"/>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6" name="Google Shape;56;p8"/>
          <p:cNvSpPr txBox="1">
            <a:spLocks noGrp="1"/>
          </p:cNvSpPr>
          <p:nvPr>
            <p:ph type="body" idx="1"/>
          </p:nvPr>
        </p:nvSpPr>
        <p:spPr>
          <a:xfrm>
            <a:off x="463523" y="1046583"/>
            <a:ext cx="8422800" cy="3698400"/>
          </a:xfrm>
          <a:prstGeom prst="rect">
            <a:avLst/>
          </a:prstGeom>
          <a:noFill/>
          <a:ln>
            <a:noFill/>
          </a:ln>
        </p:spPr>
        <p:txBody>
          <a:bodyPr spcFirstLastPara="1" wrap="square" lIns="91425" tIns="45700" rIns="91425" bIns="45700" anchor="t" anchorCtr="0">
            <a:noAutofit/>
          </a:bodyPr>
          <a:lstStyle>
            <a:lvl1pPr marL="457200" marR="0" lvl="0" indent="-342900" algn="r">
              <a:lnSpc>
                <a:spcPct val="80000"/>
              </a:lnSpc>
              <a:spcBef>
                <a:spcPts val="0"/>
              </a:spcBef>
              <a:spcAft>
                <a:spcPts val="0"/>
              </a:spcAft>
              <a:buClr>
                <a:srgbClr val="01254A"/>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r">
              <a:lnSpc>
                <a:spcPct val="80000"/>
              </a:lnSpc>
              <a:spcBef>
                <a:spcPts val="0"/>
              </a:spcBef>
              <a:spcAft>
                <a:spcPts val="0"/>
              </a:spcAft>
              <a:buClr>
                <a:srgbClr val="01254A"/>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age Navy Footer">
  <p:cSld name="Blank Page Navy Footer">
    <p:spTree>
      <p:nvGrpSpPr>
        <p:cNvPr id="1" name="Shape 57"/>
        <p:cNvGrpSpPr/>
        <p:nvPr/>
      </p:nvGrpSpPr>
      <p:grpSpPr>
        <a:xfrm>
          <a:off x="0" y="0"/>
          <a:ext cx="0" cy="0"/>
          <a:chOff x="0" y="0"/>
          <a:chExt cx="0" cy="0"/>
        </a:xfrm>
      </p:grpSpPr>
      <p:sp>
        <p:nvSpPr>
          <p:cNvPr id="58" name="Google Shape;58;p9"/>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9"/>
          <p:cNvSpPr txBox="1">
            <a:spLocks noGrp="1"/>
          </p:cNvSpPr>
          <p:nvPr>
            <p:ph type="body" idx="1"/>
          </p:nvPr>
        </p:nvSpPr>
        <p:spPr>
          <a:xfrm>
            <a:off x="301305" y="646010"/>
            <a:ext cx="6661500" cy="13842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 name="Google Shape;61;p9"/>
          <p:cNvSpPr txBox="1">
            <a:spLocks noGrp="1"/>
          </p:cNvSpPr>
          <p:nvPr>
            <p:ph type="body" idx="2"/>
          </p:nvPr>
        </p:nvSpPr>
        <p:spPr>
          <a:xfrm>
            <a:off x="310897" y="1806549"/>
            <a:ext cx="6662400" cy="13083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9"/>
          <p:cNvSpPr txBox="1">
            <a:spLocks noGrp="1"/>
          </p:cNvSpPr>
          <p:nvPr>
            <p:ph type="body" idx="3"/>
          </p:nvPr>
        </p:nvSpPr>
        <p:spPr>
          <a:xfrm>
            <a:off x="299845" y="3150331"/>
            <a:ext cx="6755100" cy="1339800"/>
          </a:xfrm>
          <a:prstGeom prst="rect">
            <a:avLst/>
          </a:prstGeom>
          <a:noFill/>
          <a:ln>
            <a:noFill/>
          </a:ln>
        </p:spPr>
        <p:txBody>
          <a:bodyPr spcFirstLastPara="1" wrap="square" lIns="0" tIns="0" rIns="0" bIns="0" anchor="t" anchorCtr="0">
            <a:normAutofit/>
          </a:bodyPr>
          <a:lstStyle>
            <a:lvl1pPr marL="457200" marR="0" lvl="0" indent="-360045" algn="r">
              <a:lnSpc>
                <a:spcPct val="100000"/>
              </a:lnSpc>
              <a:spcBef>
                <a:spcPts val="20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1pPr>
            <a:lvl2pPr marL="914400" marR="0" lvl="1"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2pPr>
            <a:lvl3pPr marL="1371600" marR="0" lvl="2" indent="-360044" algn="r">
              <a:lnSpc>
                <a:spcPct val="100000"/>
              </a:lnSpc>
              <a:spcBef>
                <a:spcPts val="500"/>
              </a:spcBef>
              <a:spcAft>
                <a:spcPts val="0"/>
              </a:spcAft>
              <a:buClr>
                <a:schemeClr val="dk1"/>
              </a:buClr>
              <a:buSzPts val="2070"/>
              <a:buFont typeface="Arial"/>
              <a:buChar char="•"/>
              <a:defRPr sz="1800" b="0" i="0" u="none" strike="noStrike" cap="none">
                <a:solidFill>
                  <a:schemeClr val="dk1"/>
                </a:solidFill>
                <a:latin typeface="Arial"/>
                <a:ea typeface="Arial"/>
                <a:cs typeface="Arial"/>
                <a:sym typeface="Arial"/>
              </a:defRPr>
            </a:lvl3pPr>
            <a:lvl4pPr marL="1828800" marR="0" lvl="3" indent="-228600" algn="r">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9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63"/>
        <p:cNvGrpSpPr/>
        <p:nvPr/>
      </p:nvGrpSpPr>
      <p:grpSpPr>
        <a:xfrm>
          <a:off x="0" y="0"/>
          <a:ext cx="0" cy="0"/>
          <a:chOff x="0" y="0"/>
          <a:chExt cx="0" cy="0"/>
        </a:xfrm>
      </p:grpSpPr>
      <p:sp>
        <p:nvSpPr>
          <p:cNvPr id="64" name="Google Shape;64;p10"/>
          <p:cNvSpPr/>
          <p:nvPr/>
        </p:nvSpPr>
        <p:spPr>
          <a:xfrm>
            <a:off x="125" y="4753850"/>
            <a:ext cx="9144000" cy="396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0"/>
          <p:cNvSpPr/>
          <p:nvPr/>
        </p:nvSpPr>
        <p:spPr>
          <a:xfrm>
            <a:off x="8497450" y="47509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 name="Google Shape;66;p10" title="ICANN_logo.png"/>
          <p:cNvPicPr preferRelativeResize="0"/>
          <p:nvPr/>
        </p:nvPicPr>
        <p:blipFill rotWithShape="1">
          <a:blip r:embed="rId2">
            <a:alphaModFix/>
          </a:blip>
          <a:srcRect/>
          <a:stretch/>
        </p:blipFill>
        <p:spPr>
          <a:xfrm>
            <a:off x="95248" y="4809032"/>
            <a:ext cx="365761" cy="289206"/>
          </a:xfrm>
          <a:prstGeom prst="rect">
            <a:avLst/>
          </a:prstGeom>
          <a:noFill/>
          <a:ln>
            <a:noFill/>
          </a:ln>
        </p:spPr>
      </p:pic>
      <p:sp>
        <p:nvSpPr>
          <p:cNvPr id="67" name="Google Shape;67;p10"/>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
        <p:nvSpPr>
          <p:cNvPr id="69" name="Google Shape;69;p10"/>
          <p:cNvSpPr txBox="1"/>
          <p:nvPr/>
        </p:nvSpPr>
        <p:spPr>
          <a:xfrm>
            <a:off x="1661797" y="4809125"/>
            <a:ext cx="6895500" cy="335400"/>
          </a:xfrm>
          <a:prstGeom prst="rect">
            <a:avLst/>
          </a:prstGeom>
          <a:noFill/>
          <a:ln>
            <a:noFill/>
          </a:ln>
        </p:spPr>
        <p:txBody>
          <a:bodyPr spcFirstLastPara="1" wrap="square" lIns="91425" tIns="91425" rIns="91425" bIns="91425" anchor="t" anchorCtr="0">
            <a:spAutoFit/>
          </a:bodyPr>
          <a:lstStyle/>
          <a:p>
            <a:pPr marL="0" marR="0" lvl="0" indent="0" algn="l" rtl="0">
              <a:lnSpc>
                <a:spcPct val="70000"/>
              </a:lnSpc>
              <a:spcBef>
                <a:spcPts val="0"/>
              </a:spcBef>
              <a:spcAft>
                <a:spcPts val="0"/>
              </a:spcAft>
              <a:buClr>
                <a:srgbClr val="000000"/>
              </a:buClr>
              <a:buSzPts val="2100"/>
              <a:buFont typeface="Arial"/>
              <a:buNone/>
            </a:pPr>
            <a:r>
              <a:rPr lang="en-US">
                <a:solidFill>
                  <a:schemeClr val="lt1"/>
                </a:solidFill>
              </a:rPr>
              <a:t>#Internet4All</a:t>
            </a:r>
            <a:endParaRPr sz="1400" b="0" i="0" u="none" strike="noStrike" cap="none">
              <a:solidFill>
                <a:schemeClr val="lt1"/>
              </a:solidFill>
              <a:latin typeface="Arial"/>
              <a:ea typeface="Arial"/>
              <a:cs typeface="Arial"/>
              <a:sym typeface="Arial"/>
            </a:endParaRPr>
          </a:p>
        </p:txBody>
      </p:sp>
      <p:cxnSp>
        <p:nvCxnSpPr>
          <p:cNvPr id="70" name="Google Shape;70;p10"/>
          <p:cNvCxnSpPr/>
          <p:nvPr/>
        </p:nvCxnSpPr>
        <p:spPr>
          <a:xfrm>
            <a:off x="1677551" y="4866714"/>
            <a:ext cx="0" cy="193200"/>
          </a:xfrm>
          <a:prstGeom prst="straightConnector1">
            <a:avLst/>
          </a:prstGeom>
          <a:noFill/>
          <a:ln w="19050" cap="flat" cmpd="sng">
            <a:solidFill>
              <a:srgbClr val="FFFFFF"/>
            </a:solidFill>
            <a:prstDash val="solid"/>
            <a:round/>
            <a:headEnd type="none" w="sm" len="sm"/>
            <a:tailEnd type="none" w="sm" len="sm"/>
          </a:ln>
        </p:spPr>
      </p:cxnSp>
      <p:sp>
        <p:nvSpPr>
          <p:cNvPr id="71" name="Google Shape;71;p10"/>
          <p:cNvSpPr txBox="1"/>
          <p:nvPr/>
        </p:nvSpPr>
        <p:spPr>
          <a:xfrm>
            <a:off x="806854" y="4744525"/>
            <a:ext cx="84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UA Day</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ed List Option">
  <p:cSld name="Numbered List Option">
    <p:spTree>
      <p:nvGrpSpPr>
        <p:cNvPr id="1" name="Shape 72"/>
        <p:cNvGrpSpPr/>
        <p:nvPr/>
      </p:nvGrpSpPr>
      <p:grpSpPr>
        <a:xfrm>
          <a:off x="0" y="0"/>
          <a:ext cx="0" cy="0"/>
          <a:chOff x="0" y="0"/>
          <a:chExt cx="0" cy="0"/>
        </a:xfrm>
      </p:grpSpPr>
      <p:sp>
        <p:nvSpPr>
          <p:cNvPr id="73" name="Google Shape;73;p11"/>
          <p:cNvSpPr/>
          <p:nvPr/>
        </p:nvSpPr>
        <p:spPr>
          <a:xfrm>
            <a:off x="0" y="2674"/>
            <a:ext cx="9144000" cy="564300"/>
          </a:xfrm>
          <a:prstGeom prst="rect">
            <a:avLst/>
          </a:prstGeom>
          <a:solidFill>
            <a:srgbClr val="00254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1"/>
          <p:cNvSpPr txBox="1">
            <a:spLocks noGrp="1"/>
          </p:cNvSpPr>
          <p:nvPr>
            <p:ph type="title"/>
          </p:nvPr>
        </p:nvSpPr>
        <p:spPr>
          <a:xfrm>
            <a:off x="307604" y="0"/>
            <a:ext cx="8548200" cy="5502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5" name="Google Shape;75;p11"/>
          <p:cNvSpPr txBox="1">
            <a:spLocks noGrp="1"/>
          </p:cNvSpPr>
          <p:nvPr>
            <p:ph type="body" idx="1"/>
          </p:nvPr>
        </p:nvSpPr>
        <p:spPr>
          <a:xfrm>
            <a:off x="463523" y="1046583"/>
            <a:ext cx="8422800" cy="3698400"/>
          </a:xfrm>
          <a:prstGeom prst="rect">
            <a:avLst/>
          </a:prstGeom>
          <a:noFill/>
          <a:ln>
            <a:noFill/>
          </a:ln>
        </p:spPr>
        <p:txBody>
          <a:bodyPr spcFirstLastPara="1" wrap="square" lIns="91425" tIns="45700" rIns="91425" bIns="45700" anchor="t" anchorCtr="0">
            <a:noAutofit/>
          </a:bodyPr>
          <a:lstStyle>
            <a:lvl1pPr marL="457200" marR="0" lvl="0" indent="-342900" algn="r">
              <a:lnSpc>
                <a:spcPct val="80000"/>
              </a:lnSpc>
              <a:spcBef>
                <a:spcPts val="0"/>
              </a:spcBef>
              <a:spcAft>
                <a:spcPts val="0"/>
              </a:spcAft>
              <a:buClr>
                <a:srgbClr val="01254A"/>
              </a:buClr>
              <a:buSzPts val="1800"/>
              <a:buFont typeface="Arial"/>
              <a:buAutoNum type="arabicParenR"/>
              <a:defRPr sz="1800" b="0" i="0" u="none" strike="noStrike" cap="none">
                <a:solidFill>
                  <a:srgbClr val="000000"/>
                </a:solidFill>
                <a:latin typeface="Arial"/>
                <a:ea typeface="Arial"/>
                <a:cs typeface="Arial"/>
                <a:sym typeface="Arial"/>
              </a:defRPr>
            </a:lvl1pPr>
            <a:lvl2pPr marL="914400" marR="0" lvl="1" indent="-342900" algn="r">
              <a:lnSpc>
                <a:spcPct val="80000"/>
              </a:lnSpc>
              <a:spcBef>
                <a:spcPts val="0"/>
              </a:spcBef>
              <a:spcAft>
                <a:spcPts val="0"/>
              </a:spcAft>
              <a:buClr>
                <a:srgbClr val="01254A"/>
              </a:buClr>
              <a:buSzPts val="1800"/>
              <a:buFont typeface="Arial"/>
              <a:buAutoNum type="alphaLcParenR"/>
              <a:defRPr sz="1800" b="0" i="0" u="none" strike="noStrike" cap="none">
                <a:solidFill>
                  <a:srgbClr val="000000"/>
                </a:solidFill>
                <a:latin typeface="Arial"/>
                <a:ea typeface="Arial"/>
                <a:cs typeface="Arial"/>
                <a:sym typeface="Arial"/>
              </a:defRPr>
            </a:lvl2pPr>
            <a:lvl3pPr marL="1371600" marR="0" lvl="2"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r">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theme" Target="../theme/theme2.xml"/><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slideLayout" Target="../slideLayouts/slideLayout4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slideLayout" Target="../slideLayouts/slideLayout44.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43" Type="http://schemas.openxmlformats.org/officeDocument/2006/relationships/image" Target="../media/image1.png"/><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r" rtl="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r" rtl="1">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1">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6"/>
        <p:cNvGrpSpPr/>
        <p:nvPr/>
      </p:nvGrpSpPr>
      <p:grpSpPr>
        <a:xfrm>
          <a:off x="0" y="0"/>
          <a:ext cx="0" cy="0"/>
          <a:chOff x="0" y="0"/>
          <a:chExt cx="0" cy="0"/>
        </a:xfrm>
      </p:grpSpPr>
      <p:sp>
        <p:nvSpPr>
          <p:cNvPr id="37" name="Google Shape;37;p6"/>
          <p:cNvSpPr/>
          <p:nvPr/>
        </p:nvSpPr>
        <p:spPr>
          <a:xfrm>
            <a:off x="125" y="4753850"/>
            <a:ext cx="9144000" cy="396600"/>
          </a:xfrm>
          <a:prstGeom prst="rect">
            <a:avLst/>
          </a:prstGeom>
          <a:solidFill>
            <a:srgbClr val="002B4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p:nvPr/>
        </p:nvSpPr>
        <p:spPr>
          <a:xfrm>
            <a:off x="8497450" y="4753850"/>
            <a:ext cx="653400" cy="396600"/>
          </a:xfrm>
          <a:prstGeom prst="rect">
            <a:avLst/>
          </a:prstGeom>
          <a:solidFill>
            <a:srgbClr val="F1A31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 name="Google Shape;39;p6" title="ICANN_logo.png"/>
          <p:cNvPicPr preferRelativeResize="0"/>
          <p:nvPr/>
        </p:nvPicPr>
        <p:blipFill rotWithShape="1">
          <a:blip r:embed="rId43">
            <a:alphaModFix/>
          </a:blip>
          <a:srcRect/>
          <a:stretch/>
        </p:blipFill>
        <p:spPr>
          <a:xfrm>
            <a:off x="95248" y="4809032"/>
            <a:ext cx="365761" cy="289206"/>
          </a:xfrm>
          <a:prstGeom prst="rect">
            <a:avLst/>
          </a:prstGeom>
          <a:noFill/>
          <a:ln>
            <a:noFill/>
          </a:ln>
        </p:spPr>
      </p:pic>
      <p:sp>
        <p:nvSpPr>
          <p:cNvPr id="40" name="Google Shape;40;p6"/>
          <p:cNvSpPr txBox="1"/>
          <p:nvPr/>
        </p:nvSpPr>
        <p:spPr>
          <a:xfrm>
            <a:off x="806854" y="4744525"/>
            <a:ext cx="844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UA Day</a:t>
            </a:r>
            <a:endParaRPr/>
          </a:p>
        </p:txBody>
      </p:sp>
      <p:sp>
        <p:nvSpPr>
          <p:cNvPr id="41" name="Google Shape;41;p6"/>
          <p:cNvSpPr txBox="1"/>
          <p:nvPr/>
        </p:nvSpPr>
        <p:spPr>
          <a:xfrm>
            <a:off x="1690657" y="4744521"/>
            <a:ext cx="296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#Internet4All</a:t>
            </a:r>
            <a:endParaRPr sz="1400" b="0" i="0" u="none" strike="noStrike" cap="none">
              <a:solidFill>
                <a:srgbClr val="FFFFFF"/>
              </a:solidFill>
              <a:latin typeface="Arial"/>
              <a:ea typeface="Arial"/>
              <a:cs typeface="Arial"/>
              <a:sym typeface="Arial"/>
            </a:endParaRPr>
          </a:p>
        </p:txBody>
      </p:sp>
      <p:cxnSp>
        <p:nvCxnSpPr>
          <p:cNvPr id="42" name="Google Shape;42;p6"/>
          <p:cNvCxnSpPr/>
          <p:nvPr/>
        </p:nvCxnSpPr>
        <p:spPr>
          <a:xfrm>
            <a:off x="1667021" y="4852650"/>
            <a:ext cx="0" cy="193200"/>
          </a:xfrm>
          <a:prstGeom prst="straightConnector1">
            <a:avLst/>
          </a:prstGeom>
          <a:noFill/>
          <a:ln w="19050" cap="flat" cmpd="sng">
            <a:solidFill>
              <a:srgbClr val="FFFFFF"/>
            </a:solidFill>
            <a:prstDash val="solid"/>
            <a:round/>
            <a:headEnd type="none" w="sm" len="sm"/>
            <a:tailEnd type="none" w="sm" len="sm"/>
          </a:ln>
        </p:spPr>
      </p:cxnSp>
      <p:sp>
        <p:nvSpPr>
          <p:cNvPr id="43" name="Google Shape;43;p6"/>
          <p:cNvSpPr txBox="1"/>
          <p:nvPr/>
        </p:nvSpPr>
        <p:spPr>
          <a:xfrm>
            <a:off x="8490599" y="4760332"/>
            <a:ext cx="653400" cy="393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FFFFFF"/>
                </a:solidFill>
                <a:latin typeface="Arial"/>
                <a:ea typeface="Arial"/>
                <a:cs typeface="Arial"/>
                <a:sym typeface="Arial"/>
              </a:rPr>
              <a:t>‹#›</a:t>
            </a:fld>
            <a:endParaRPr sz="14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Lst>
  <p:hf sldNum="0" hdr="0" ftr="0" dt="0"/>
  <p:txStyles>
    <p:title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uasg.tech/wp-content/uploads/documents/UASG012-en-digital.pdf"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uasg.tech/wp-content/uploads/documents/UASG012-en-digital.pdf" TargetMode="External"/><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rfc-editor.org/rfc/rfc975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hub.com/icann/eaiselfhos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uasg.tech/download/uasg-030a-eai-software-test-results-e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uasg.tech/download/uasg-028-considerations-for-naming-internationalized-email-mailboxes-e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github.com/icann/eaiselfhos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main.c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uasg.tech/download/uasg-052a"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github.com/icann/eaiselfhost" TargetMode="External"/><Relationship Id="rId5" Type="http://schemas.openxmlformats.org/officeDocument/2006/relationships/hyperlink" Target="https://uasg.tech/download/uasg-052c" TargetMode="External"/><Relationship Id="rId4" Type="http://schemas.openxmlformats.org/officeDocument/2006/relationships/hyperlink" Target="https://uasg.tech/download/uasg-052b"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github.com/icann/eaiselfhost/tree/mai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mailto:UAProgram@icann.org" TargetMode="External"/><Relationship Id="rId5" Type="http://schemas.openxmlformats.org/officeDocument/2006/relationships/hyperlink" Target="https://www.icann.org/resources/pages/regional-universal-acceptance-training-2021-01-06-en" TargetMode="External"/><Relationship Id="rId4" Type="http://schemas.openxmlformats.org/officeDocument/2006/relationships/hyperlink" Target="https://www.icann.org/ua-evaluations-en"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8"/>
          <p:cNvSpPr/>
          <p:nvPr/>
        </p:nvSpPr>
        <p:spPr>
          <a:xfrm rot="10800000" flipH="1">
            <a:off x="0" y="3456012"/>
            <a:ext cx="9144000" cy="1280400"/>
          </a:xfrm>
          <a:prstGeom prst="rect">
            <a:avLst/>
          </a:prstGeom>
          <a:solidFill>
            <a:srgbClr val="0098D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48"/>
          <p:cNvSpPr txBox="1">
            <a:spLocks noGrp="1"/>
          </p:cNvSpPr>
          <p:nvPr>
            <p:ph type="title"/>
          </p:nvPr>
        </p:nvSpPr>
        <p:spPr>
          <a:xfrm>
            <a:off x="194247" y="3621788"/>
            <a:ext cx="8180100" cy="550200"/>
          </a:xfrm>
          <a:prstGeom prst="rect">
            <a:avLst/>
          </a:prstGeom>
          <a:noFill/>
          <a:ln>
            <a:noFill/>
          </a:ln>
        </p:spPr>
        <p:txBody>
          <a:bodyPr spcFirstLastPara="1" wrap="square" lIns="91425" tIns="45700" rIns="91425" bIns="45700" anchor="t" anchorCtr="0">
            <a:noAutofit/>
          </a:bodyPr>
          <a:lstStyle/>
          <a:p>
            <a:pPr marL="0" marR="0" lvl="0" indent="0" algn="l" rtl="1">
              <a:lnSpc>
                <a:spcPct val="70000"/>
              </a:lnSpc>
              <a:spcBef>
                <a:spcPts val="0"/>
              </a:spcBef>
              <a:spcAft>
                <a:spcPts val="0"/>
              </a:spcAft>
              <a:buClr>
                <a:srgbClr val="000000"/>
              </a:buClr>
              <a:buSzPts val="3000"/>
              <a:buFont typeface="Arial"/>
              <a:buNone/>
            </a:pPr>
            <a:r>
              <a:rPr lang="ar-EG" dirty="0"/>
              <a:t>تجربة اعتماد القبول الشامل الفنية</a:t>
            </a:r>
          </a:p>
        </p:txBody>
      </p:sp>
      <p:sp>
        <p:nvSpPr>
          <p:cNvPr id="579" name="Google Shape;579;p48"/>
          <p:cNvSpPr txBox="1">
            <a:spLocks noGrp="1"/>
          </p:cNvSpPr>
          <p:nvPr>
            <p:ph type="body" idx="1"/>
          </p:nvPr>
        </p:nvSpPr>
        <p:spPr>
          <a:xfrm>
            <a:off x="194247" y="4111149"/>
            <a:ext cx="7926600" cy="429900"/>
          </a:xfrm>
          <a:prstGeom prst="rect">
            <a:avLst/>
          </a:prstGeom>
          <a:noFill/>
          <a:ln>
            <a:noFill/>
          </a:ln>
        </p:spPr>
        <p:txBody>
          <a:bodyPr spcFirstLastPara="1" wrap="square" lIns="91425" tIns="45700" rIns="91425" bIns="45700" anchor="t" anchorCtr="0">
            <a:noAutofit/>
          </a:bodyPr>
          <a:lstStyle/>
          <a:p>
            <a:pPr marL="0" lvl="0" indent="0" algn="l" rtl="1">
              <a:spcBef>
                <a:spcPts val="0"/>
              </a:spcBef>
              <a:spcAft>
                <a:spcPts val="0"/>
              </a:spcAft>
              <a:buClr>
                <a:srgbClr val="000000"/>
              </a:buClr>
              <a:buSzPts val="2100"/>
              <a:buFont typeface="Arial"/>
              <a:buNone/>
            </a:pPr>
            <a:r>
              <a:rPr lang="ar-EG" sz="1600" dirty="0"/>
              <a:t>توضيح أسماء النطاقات المدولة (</a:t>
            </a:r>
            <a:r>
              <a:rPr lang="en-US" sz="1600" dirty="0"/>
              <a:t>IDNs</a:t>
            </a:r>
            <a:r>
              <a:rPr lang="ar-EG" sz="1600" dirty="0"/>
              <a:t>)</a:t>
            </a:r>
            <a:br>
              <a:rPr lang="ar-EG" sz="1600" dirty="0"/>
            </a:br>
            <a:r>
              <a:rPr lang="ar-EG" sz="1600" dirty="0"/>
              <a:t>والقبول الشامل (</a:t>
            </a:r>
            <a:r>
              <a:rPr lang="en-US" sz="1600" dirty="0"/>
              <a:t>UA</a:t>
            </a:r>
            <a:r>
              <a:rPr lang="ar-EG" sz="1600" dirty="0"/>
              <a:t>) وتدويل عناوين البريد الإلكتروني </a:t>
            </a:r>
            <a:r>
              <a:rPr lang="en-US" sz="1600" dirty="0"/>
              <a:t>(EAI)</a:t>
            </a:r>
          </a:p>
        </p:txBody>
      </p:sp>
      <p:sp>
        <p:nvSpPr>
          <p:cNvPr id="580" name="Google Shape;580;p48"/>
          <p:cNvSpPr/>
          <p:nvPr/>
        </p:nvSpPr>
        <p:spPr>
          <a:xfrm>
            <a:off x="194247" y="340270"/>
            <a:ext cx="2487058" cy="492420"/>
          </a:xfrm>
          <a:custGeom>
            <a:avLst/>
            <a:gdLst/>
            <a:ahLst/>
            <a:cxnLst/>
            <a:rect l="l" t="t" r="r" b="b"/>
            <a:pathLst>
              <a:path w="4974115" h="984841" extrusionOk="0">
                <a:moveTo>
                  <a:pt x="0" y="0"/>
                </a:moveTo>
                <a:lnTo>
                  <a:pt x="4974116" y="0"/>
                </a:lnTo>
                <a:lnTo>
                  <a:pt x="4974116" y="984840"/>
                </a:lnTo>
                <a:lnTo>
                  <a:pt x="0" y="984840"/>
                </a:lnTo>
                <a:lnTo>
                  <a:pt x="0" y="0"/>
                </a:lnTo>
                <a:close/>
              </a:path>
            </a:pathLst>
          </a:custGeom>
          <a:blipFill rotWithShape="1">
            <a:blip r:embed="rId3">
              <a:alphaModFix/>
            </a:blip>
            <a:stretch>
              <a:fillRect t="-2810" r="-1080" b="-643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pic>
        <p:nvPicPr>
          <p:cNvPr id="581" name="Google Shape;581;p48"/>
          <p:cNvPicPr preferRelativeResize="0"/>
          <p:nvPr/>
        </p:nvPicPr>
        <p:blipFill rotWithShape="1">
          <a:blip r:embed="rId4">
            <a:alphaModFix/>
          </a:blip>
          <a:srcRect/>
          <a:stretch/>
        </p:blipFill>
        <p:spPr>
          <a:xfrm>
            <a:off x="7627260" y="3621800"/>
            <a:ext cx="1343672" cy="429950"/>
          </a:xfrm>
          <a:prstGeom prst="rect">
            <a:avLst/>
          </a:prstGeom>
          <a:noFill/>
          <a:ln>
            <a:noFill/>
          </a:ln>
        </p:spPr>
      </p:pic>
      <p:sp>
        <p:nvSpPr>
          <p:cNvPr id="582" name="Google Shape;582;p48"/>
          <p:cNvSpPr txBox="1"/>
          <p:nvPr/>
        </p:nvSpPr>
        <p:spPr>
          <a:xfrm>
            <a:off x="6842660" y="4720351"/>
            <a:ext cx="2291100" cy="431100"/>
          </a:xfrm>
          <a:prstGeom prst="rect">
            <a:avLst/>
          </a:prstGeom>
          <a:noFill/>
          <a:ln>
            <a:noFill/>
          </a:ln>
        </p:spPr>
        <p:txBody>
          <a:bodyPr spcFirstLastPara="1" wrap="square" lIns="91425" tIns="91425" rIns="91425" bIns="91425" anchor="t" anchorCtr="0">
            <a:spAutoFit/>
          </a:bodyPr>
          <a:lstStyle/>
          <a:p>
            <a:pPr marL="0" marR="0" lvl="0" indent="0" algn="ctr" rtl="1">
              <a:lnSpc>
                <a:spcPct val="100000"/>
              </a:lnSpc>
              <a:spcBef>
                <a:spcPts val="0"/>
              </a:spcBef>
              <a:spcAft>
                <a:spcPts val="0"/>
              </a:spcAft>
              <a:buClr>
                <a:schemeClr val="dk1"/>
              </a:buClr>
              <a:buSzPts val="1600"/>
              <a:buFont typeface="Arial"/>
              <a:buNone/>
            </a:pPr>
            <a:r>
              <a:rPr lang="ar-EG" sz="1600" dirty="0">
                <a:solidFill>
                  <a:schemeClr val="lt1"/>
                </a:solidFill>
              </a:rPr>
              <a:t>يوم شهر</a:t>
            </a:r>
            <a:r>
              <a:rPr lang="ar-EG" sz="1600" b="0" i="0" u="none" strike="noStrike" cap="none" dirty="0">
                <a:solidFill>
                  <a:schemeClr val="lt1"/>
                </a:solidFill>
                <a:latin typeface="Arial"/>
                <a:ea typeface="Arial"/>
                <a:cs typeface="Arial"/>
                <a:sym typeface="Arial"/>
              </a:rPr>
              <a:t>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8" name="Google Shape;666;p58">
            <a:extLst>
              <a:ext uri="{FF2B5EF4-FFF2-40B4-BE49-F238E27FC236}">
                <a16:creationId xmlns:a16="http://schemas.microsoft.com/office/drawing/2014/main" id="{1FF25FB4-75A2-5ECA-03DA-3C91EC9F08C4}"/>
              </a:ext>
            </a:extLst>
          </p:cNvPr>
          <p:cNvSpPr txBox="1"/>
          <p:nvPr/>
        </p:nvSpPr>
        <p:spPr>
          <a:xfrm>
            <a:off x="42568" y="-41180"/>
            <a:ext cx="9101431" cy="646500"/>
          </a:xfrm>
          <a:prstGeom prst="rect">
            <a:avLst/>
          </a:prstGeom>
          <a:noFill/>
          <a:ln>
            <a:noFill/>
          </a:ln>
        </p:spPr>
        <p:txBody>
          <a:bodyPr spcFirstLastPara="1" wrap="square" lIns="91425"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تنسيق البريد الإلكتروني </a:t>
            </a:r>
            <a:r>
              <a:rPr lang="en-US" sz="3000" b="1" i="0" u="none" strike="noStrike" cap="none" dirty="0">
                <a:solidFill>
                  <a:schemeClr val="lt1"/>
                </a:solidFill>
                <a:latin typeface="Arial"/>
                <a:ea typeface="Arial"/>
                <a:cs typeface="Arial"/>
                <a:sym typeface="Arial"/>
              </a:rPr>
              <a:t>ASCII</a:t>
            </a:r>
          </a:p>
        </p:txBody>
      </p:sp>
      <p:sp>
        <p:nvSpPr>
          <p:cNvPr id="10" name="TextBox 9">
            <a:extLst>
              <a:ext uri="{FF2B5EF4-FFF2-40B4-BE49-F238E27FC236}">
                <a16:creationId xmlns:a16="http://schemas.microsoft.com/office/drawing/2014/main" id="{502B4E87-7AC3-3BD7-E487-A5A26D39C191}"/>
              </a:ext>
            </a:extLst>
          </p:cNvPr>
          <p:cNvSpPr txBox="1"/>
          <p:nvPr/>
        </p:nvSpPr>
        <p:spPr>
          <a:xfrm>
            <a:off x="6507479" y="958648"/>
            <a:ext cx="983228" cy="461665"/>
          </a:xfrm>
          <a:prstGeom prst="rect">
            <a:avLst/>
          </a:prstGeom>
          <a:solidFill>
            <a:srgbClr val="DDEBF8"/>
          </a:solidFill>
        </p:spPr>
        <p:txBody>
          <a:bodyPr wrap="square" lIns="45720" tIns="91440" rIns="45720" bIns="91440" rtlCol="0">
            <a:spAutoFit/>
          </a:bodyPr>
          <a:lstStyle/>
          <a:p>
            <a:r>
              <a:rPr lang="ar-EG" sz="900" b="1" dirty="0">
                <a:latin typeface="Arial" panose="020B0604020202020204" pitchFamily="34" charset="0"/>
                <a:cs typeface="Arial" panose="020B0604020202020204" pitchFamily="34" charset="0"/>
              </a:rPr>
              <a:t>فقط حرف، رقم، واصلة لمجموعة </a:t>
            </a:r>
            <a:r>
              <a:rPr lang="en-US" sz="900" b="1" dirty="0">
                <a:latin typeface="Arial" panose="020B0604020202020204" pitchFamily="34" charset="0"/>
                <a:cs typeface="Arial" panose="020B0604020202020204" pitchFamily="34" charset="0"/>
              </a:rPr>
              <a:t>ASCII</a:t>
            </a:r>
          </a:p>
        </p:txBody>
      </p:sp>
      <p:sp>
        <p:nvSpPr>
          <p:cNvPr id="13" name="TextBox 12">
            <a:extLst>
              <a:ext uri="{FF2B5EF4-FFF2-40B4-BE49-F238E27FC236}">
                <a16:creationId xmlns:a16="http://schemas.microsoft.com/office/drawing/2014/main" id="{ED230306-BD9B-4C7C-1B17-287FB65C16C2}"/>
              </a:ext>
            </a:extLst>
          </p:cNvPr>
          <p:cNvSpPr txBox="1"/>
          <p:nvPr/>
        </p:nvSpPr>
        <p:spPr>
          <a:xfrm>
            <a:off x="1341120" y="2943923"/>
            <a:ext cx="6906768" cy="1384995"/>
          </a:xfrm>
          <a:prstGeom prst="rect">
            <a:avLst/>
          </a:prstGeom>
          <a:solidFill>
            <a:srgbClr val="FFF4CC"/>
          </a:solidFill>
          <a:ln>
            <a:solidFill>
              <a:schemeClr val="tx1"/>
            </a:solidFill>
          </a:ln>
        </p:spPr>
        <p:txBody>
          <a:bodyPr wrap="square" rtlCol="0">
            <a:spAutoFit/>
          </a:bodyPr>
          <a:lstStyle/>
          <a:p>
            <a:pPr>
              <a:buFont typeface="Arial" panose="020B0604020202020204" pitchFamily="34" charset="0"/>
              <a:buChar char="•"/>
            </a:pPr>
            <a:r>
              <a:rPr lang="ar-EG" dirty="0">
                <a:effectLst/>
                <a:latin typeface="Helvetica" pitchFamily="2" charset="0"/>
              </a:rPr>
              <a:t> مجموعة محدودة من الأحرف</a:t>
            </a:r>
          </a:p>
          <a:p>
            <a:pPr>
              <a:buFont typeface="Arial" panose="020B0604020202020204" pitchFamily="34" charset="0"/>
              <a:buChar char="•"/>
            </a:pPr>
            <a:r>
              <a:rPr lang="ar-EG" dirty="0">
                <a:effectLst/>
                <a:latin typeface="Helvetica" pitchFamily="2" charset="0"/>
              </a:rPr>
              <a:t>﻿</a:t>
            </a:r>
            <a:r>
              <a:rPr lang="en-US" dirty="0">
                <a:effectLst/>
                <a:latin typeface="Helvetica" pitchFamily="2" charset="0"/>
              </a:rPr>
              <a:t> </a:t>
            </a:r>
            <a:r>
              <a:rPr lang="ar-EG" b="1" dirty="0">
                <a:effectLst/>
                <a:latin typeface="Helvetica" pitchFamily="2" charset="0"/>
              </a:rPr>
              <a:t>جزء النطاق:</a:t>
            </a:r>
            <a:r>
              <a:rPr lang="ar-EG" dirty="0">
                <a:effectLst/>
                <a:latin typeface="Helvetica" pitchFamily="2" charset="0"/>
              </a:rPr>
              <a:t> مجموعة أحرف حرف، رقم، واصلة </a:t>
            </a:r>
            <a:r>
              <a:rPr lang="en-US" dirty="0">
                <a:effectLst/>
                <a:latin typeface="Helvetica" pitchFamily="2" charset="0"/>
              </a:rPr>
              <a:t>ASCII</a:t>
            </a:r>
          </a:p>
          <a:p>
            <a:pPr>
              <a:buFont typeface="Arial" panose="020B0604020202020204" pitchFamily="34" charset="0"/>
              <a:buChar char="•"/>
            </a:pPr>
            <a:r>
              <a:rPr lang="en-US" b="1" dirty="0">
                <a:effectLst/>
                <a:latin typeface="Helvetica" pitchFamily="2" charset="0"/>
              </a:rPr>
              <a:t> </a:t>
            </a:r>
            <a:r>
              <a:rPr lang="ar-EG" b="1" dirty="0">
                <a:effectLst/>
                <a:latin typeface="Helvetica" pitchFamily="2" charset="0"/>
              </a:rPr>
              <a:t>صندوق البريد / الجزء المحلي:</a:t>
            </a:r>
          </a:p>
          <a:p>
            <a:pPr marL="285750" indent="-285750">
              <a:buFont typeface="Courier New" panose="02070309020205020404" pitchFamily="49" charset="0"/>
              <a:buChar char="o"/>
            </a:pPr>
            <a:r>
              <a:rPr lang="en-US" dirty="0">
                <a:effectLst/>
                <a:latin typeface="Helvetica" pitchFamily="2" charset="0"/>
              </a:rPr>
              <a:t> </a:t>
            </a:r>
            <a:r>
              <a:rPr lang="ar-EG" dirty="0">
                <a:effectLst/>
                <a:latin typeface="Helvetica" pitchFamily="2" charset="0"/>
              </a:rPr>
              <a:t>حرف، رقم، واصلة بالإضافة إلى بعض الأحرف القابلة للطباعة غير قابلة للاقتباس </a:t>
            </a:r>
            <a:r>
              <a:rPr lang="ar-EG" b="0" i="0" u="none" strike="noStrike" dirty="0">
                <a:solidFill>
                  <a:srgbClr val="000000"/>
                </a:solidFill>
                <a:effectLst/>
                <a:latin typeface="-webkit-standard"/>
              </a:rPr>
              <a:t>- !#$%&amp;'*+-/=?^_`{|}~</a:t>
            </a:r>
          </a:p>
          <a:p>
            <a:pPr marL="285750" indent="-285750">
              <a:buFont typeface="Courier New" panose="02070309020205020404" pitchFamily="49" charset="0"/>
              <a:buChar char="o"/>
            </a:pPr>
            <a:r>
              <a:rPr lang="ar-EG" dirty="0">
                <a:effectLst/>
                <a:latin typeface="Helvetica" pitchFamily="2" charset="0"/>
              </a:rPr>
              <a:t>﻿</a:t>
            </a:r>
            <a:r>
              <a:rPr lang="en-US" dirty="0">
                <a:effectLst/>
                <a:latin typeface="Helvetica" pitchFamily="2" charset="0"/>
              </a:rPr>
              <a:t> </a:t>
            </a:r>
            <a:r>
              <a:rPr lang="ar-EG" dirty="0">
                <a:effectLst/>
                <a:latin typeface="Helvetica" pitchFamily="2" charset="0"/>
              </a:rPr>
              <a:t>الأحرف القابلة للاقتباس - المسافة والأحرف الخاصة"(),:;&gt;@</a:t>
            </a:r>
            <a:r>
              <a:rPr lang="en-US" dirty="0">
                <a:effectLst/>
                <a:latin typeface="Helvetica" pitchFamily="2" charset="0"/>
              </a:rPr>
              <a:t>I</a:t>
            </a:r>
          </a:p>
          <a:p>
            <a:pPr>
              <a:buFont typeface="Arial" panose="020B0604020202020204" pitchFamily="34" charset="0"/>
              <a:buChar char="•"/>
            </a:pPr>
            <a:r>
              <a:rPr lang="ar-EG" dirty="0">
                <a:effectLst/>
                <a:latin typeface="Helvetica" pitchFamily="2" charset="0"/>
              </a:rPr>
              <a:t>﻿</a:t>
            </a:r>
            <a:r>
              <a:rPr lang="en-US" dirty="0">
                <a:effectLst/>
                <a:latin typeface="Helvetica" pitchFamily="2" charset="0"/>
              </a:rPr>
              <a:t> </a:t>
            </a:r>
            <a:r>
              <a:rPr lang="ar-EG" dirty="0">
                <a:effectLst/>
                <a:latin typeface="Helvetica" pitchFamily="2" charset="0"/>
              </a:rPr>
              <a:t>يمكن التحقق من صحتها باستخدام التعبيرات النمطية</a:t>
            </a:r>
          </a:p>
        </p:txBody>
      </p:sp>
      <p:pic>
        <p:nvPicPr>
          <p:cNvPr id="2" name="Picture 1">
            <a:extLst>
              <a:ext uri="{FF2B5EF4-FFF2-40B4-BE49-F238E27FC236}">
                <a16:creationId xmlns:a16="http://schemas.microsoft.com/office/drawing/2014/main" id="{305BBFD1-89AE-CA6E-940F-778B5E57D82E}"/>
              </a:ext>
            </a:extLst>
          </p:cNvPr>
          <p:cNvPicPr>
            <a:picLocks noChangeAspect="1"/>
          </p:cNvPicPr>
          <p:nvPr/>
        </p:nvPicPr>
        <p:blipFill>
          <a:blip r:embed="rId3"/>
          <a:stretch>
            <a:fillRect/>
          </a:stretch>
        </p:blipFill>
        <p:spPr>
          <a:xfrm>
            <a:off x="5371191" y="844836"/>
            <a:ext cx="2303237" cy="740326"/>
          </a:xfrm>
          <a:prstGeom prst="rect">
            <a:avLst/>
          </a:prstGeom>
        </p:spPr>
      </p:pic>
      <p:sp>
        <p:nvSpPr>
          <p:cNvPr id="3" name="Google Shape;237;p29">
            <a:extLst>
              <a:ext uri="{FF2B5EF4-FFF2-40B4-BE49-F238E27FC236}">
                <a16:creationId xmlns:a16="http://schemas.microsoft.com/office/drawing/2014/main" id="{DC68B6DE-2B2F-57A7-F5C7-CE106A791DA6}"/>
              </a:ext>
            </a:extLst>
          </p:cNvPr>
          <p:cNvSpPr txBox="1"/>
          <p:nvPr/>
        </p:nvSpPr>
        <p:spPr>
          <a:xfrm>
            <a:off x="1197065" y="1194650"/>
            <a:ext cx="6828144"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48135"/>
              </a:buClr>
              <a:buSzPts val="2400"/>
              <a:buFont typeface="Arial"/>
              <a:buNone/>
            </a:pPr>
            <a:r>
              <a:rPr lang="en-US" sz="2700" b="1" dirty="0" err="1">
                <a:solidFill>
                  <a:srgbClr val="548135"/>
                </a:solidFill>
              </a:rPr>
              <a:t>web-test@</a:t>
            </a:r>
            <a:r>
              <a:rPr lang="en-US" sz="2700" b="1" dirty="0" err="1">
                <a:solidFill>
                  <a:srgbClr val="4A86E8"/>
                </a:solidFill>
              </a:rPr>
              <a:t>universal-acceptance-test.icu</a:t>
            </a:r>
            <a:endParaRPr sz="2700" b="1" i="0" u="none" strike="noStrike" cap="none" dirty="0">
              <a:solidFill>
                <a:srgbClr val="4A86E8"/>
              </a:solidFill>
              <a:latin typeface="Arial"/>
              <a:ea typeface="Arial"/>
              <a:cs typeface="Arial"/>
              <a:sym typeface="Arial"/>
            </a:endParaRPr>
          </a:p>
        </p:txBody>
      </p:sp>
      <p:sp>
        <p:nvSpPr>
          <p:cNvPr id="4" name="Google Shape;238;p29">
            <a:extLst>
              <a:ext uri="{FF2B5EF4-FFF2-40B4-BE49-F238E27FC236}">
                <a16:creationId xmlns:a16="http://schemas.microsoft.com/office/drawing/2014/main" id="{ED0B6B3A-9AFA-486E-8508-50789E1D20EE}"/>
              </a:ext>
            </a:extLst>
          </p:cNvPr>
          <p:cNvSpPr/>
          <p:nvPr/>
        </p:nvSpPr>
        <p:spPr>
          <a:xfrm rot="16200000">
            <a:off x="1874300" y="1170202"/>
            <a:ext cx="270300" cy="1276064"/>
          </a:xfrm>
          <a:prstGeom prst="leftBrace">
            <a:avLst>
              <a:gd name="adj1" fmla="val 80208"/>
              <a:gd name="adj2" fmla="val 53615"/>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 name="Google Shape;239;p29">
            <a:extLst>
              <a:ext uri="{FF2B5EF4-FFF2-40B4-BE49-F238E27FC236}">
                <a16:creationId xmlns:a16="http://schemas.microsoft.com/office/drawing/2014/main" id="{C1577FDE-2695-3B20-A6BE-3CE6958A4D83}"/>
              </a:ext>
            </a:extLst>
          </p:cNvPr>
          <p:cNvSpPr/>
          <p:nvPr/>
        </p:nvSpPr>
        <p:spPr>
          <a:xfrm rot="16200000">
            <a:off x="5241788" y="-470409"/>
            <a:ext cx="418200" cy="4631414"/>
          </a:xfrm>
          <a:prstGeom prst="leftBrace">
            <a:avLst>
              <a:gd name="adj1" fmla="val 80208"/>
              <a:gd name="adj2" fmla="val 53615"/>
            </a:avLst>
          </a:prstGeom>
          <a:noFill/>
          <a:ln w="381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240;p29">
            <a:extLst>
              <a:ext uri="{FF2B5EF4-FFF2-40B4-BE49-F238E27FC236}">
                <a16:creationId xmlns:a16="http://schemas.microsoft.com/office/drawing/2014/main" id="{F10FBAC2-0897-FA5D-0C91-41139971D2DE}"/>
              </a:ext>
            </a:extLst>
          </p:cNvPr>
          <p:cNvSpPr/>
          <p:nvPr/>
        </p:nvSpPr>
        <p:spPr>
          <a:xfrm>
            <a:off x="2955821" y="2177022"/>
            <a:ext cx="2006595" cy="533264"/>
          </a:xfrm>
          <a:prstGeom prst="wedgeRoundRectCallout">
            <a:avLst>
              <a:gd name="adj1" fmla="val -96470"/>
              <a:gd name="adj2" fmla="val -92564"/>
              <a:gd name="adj3" fmla="val 16667"/>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r>
              <a:rPr lang="ar-EG" sz="1400" b="1" dirty="0">
                <a:latin typeface="Arial" panose="020B0604020202020204" pitchFamily="34" charset="0"/>
                <a:cs typeface="Arial" panose="020B0604020202020204" pitchFamily="34" charset="0"/>
              </a:rPr>
              <a:t>صندوق البريد / الجزء المحلي      </a:t>
            </a:r>
          </a:p>
        </p:txBody>
      </p:sp>
      <p:sp>
        <p:nvSpPr>
          <p:cNvPr id="14" name="Google Shape;241;p29">
            <a:extLst>
              <a:ext uri="{FF2B5EF4-FFF2-40B4-BE49-F238E27FC236}">
                <a16:creationId xmlns:a16="http://schemas.microsoft.com/office/drawing/2014/main" id="{E35CC428-FA65-2DBE-3C40-BF0AB1D3F0AE}"/>
              </a:ext>
            </a:extLst>
          </p:cNvPr>
          <p:cNvSpPr/>
          <p:nvPr/>
        </p:nvSpPr>
        <p:spPr>
          <a:xfrm>
            <a:off x="6637064" y="2156862"/>
            <a:ext cx="1499210" cy="418200"/>
          </a:xfrm>
          <a:prstGeom prst="wedgeRoundRectCallout">
            <a:avLst>
              <a:gd name="adj1" fmla="val -116640"/>
              <a:gd name="adj2" fmla="val -66114"/>
              <a:gd name="adj3"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rtl="0">
              <a:buSzPts val="1400"/>
            </a:pPr>
            <a:r>
              <a:rPr lang="ar-EG" sz="1400" b="1" dirty="0">
                <a:latin typeface="Arial" panose="020B0604020202020204" pitchFamily="34" charset="0"/>
                <a:cs typeface="Arial" panose="020B0604020202020204" pitchFamily="34" charset="0"/>
              </a:rPr>
              <a:t>جزء النطاق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59"/>
          <p:cNvSpPr txBox="1"/>
          <p:nvPr/>
        </p:nvSpPr>
        <p:spPr>
          <a:xfrm>
            <a:off x="29380" y="-41180"/>
            <a:ext cx="9114620" cy="646500"/>
          </a:xfrm>
          <a:prstGeom prst="rect">
            <a:avLst/>
          </a:prstGeom>
          <a:noFill/>
          <a:ln>
            <a:noFill/>
          </a:ln>
        </p:spPr>
        <p:txBody>
          <a:bodyPr spcFirstLastPara="1" wrap="square" lIns="91425"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تدويل عناوين البريد الإلكتروني </a:t>
            </a:r>
            <a:r>
              <a:rPr lang="en-US" sz="3000" b="1" i="0" u="none" strike="noStrike" cap="none" dirty="0">
                <a:solidFill>
                  <a:schemeClr val="lt1"/>
                </a:solidFill>
                <a:latin typeface="Arial"/>
                <a:ea typeface="Arial"/>
                <a:cs typeface="Arial"/>
                <a:sym typeface="Arial"/>
              </a:rPr>
              <a:t>(EAI)</a:t>
            </a:r>
          </a:p>
        </p:txBody>
      </p:sp>
      <p:grpSp>
        <p:nvGrpSpPr>
          <p:cNvPr id="673" name="Google Shape;673;p59"/>
          <p:cNvGrpSpPr/>
          <p:nvPr/>
        </p:nvGrpSpPr>
        <p:grpSpPr>
          <a:xfrm>
            <a:off x="1923107" y="849382"/>
            <a:ext cx="5409634" cy="2160593"/>
            <a:chOff x="1923107" y="982979"/>
            <a:chExt cx="5409634" cy="2160593"/>
          </a:xfrm>
        </p:grpSpPr>
        <p:sp>
          <p:nvSpPr>
            <p:cNvPr id="674" name="Google Shape;674;p59"/>
            <p:cNvSpPr txBox="1"/>
            <p:nvPr/>
          </p:nvSpPr>
          <p:spPr>
            <a:xfrm>
              <a:off x="2178023" y="1668063"/>
              <a:ext cx="3901100" cy="46166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548135"/>
                </a:buClr>
                <a:buSzPts val="2400"/>
                <a:buFont typeface="Arial"/>
                <a:buNone/>
              </a:pPr>
              <a:r>
                <a:rPr lang="en-US" sz="2400" b="1" i="0" u="none" strike="noStrike" cap="none">
                  <a:solidFill>
                    <a:srgbClr val="548135"/>
                  </a:solidFill>
                  <a:latin typeface="Arial"/>
                  <a:ea typeface="Arial"/>
                  <a:cs typeface="Arial"/>
                  <a:sym typeface="Arial"/>
                </a:rPr>
                <a:t>Unicode</a:t>
              </a:r>
              <a:r>
                <a:rPr lang="en-US" sz="2400" b="1" i="0" u="none" strike="noStrike" cap="none">
                  <a:solidFill>
                    <a:srgbClr val="000000"/>
                  </a:solidFill>
                  <a:latin typeface="Arial"/>
                  <a:ea typeface="Arial"/>
                  <a:cs typeface="Arial"/>
                  <a:sym typeface="Arial"/>
                </a:rPr>
                <a:t>@</a:t>
              </a:r>
              <a:r>
                <a:rPr lang="en-US" sz="2400" b="1" i="0" u="none" strike="noStrike" cap="none">
                  <a:solidFill>
                    <a:srgbClr val="4472C4"/>
                  </a:solidFill>
                  <a:latin typeface="Arial"/>
                  <a:ea typeface="Arial"/>
                  <a:cs typeface="Arial"/>
                  <a:sym typeface="Arial"/>
                </a:rPr>
                <a:t>IDN.IDN</a:t>
              </a:r>
            </a:p>
          </p:txBody>
        </p:sp>
        <p:sp>
          <p:nvSpPr>
            <p:cNvPr id="676" name="Google Shape;676;p59"/>
            <p:cNvSpPr/>
            <p:nvPr/>
          </p:nvSpPr>
          <p:spPr>
            <a:xfrm>
              <a:off x="1951896" y="1144925"/>
              <a:ext cx="820526" cy="331090"/>
            </a:xfrm>
            <a:prstGeom prst="wedgeRoundRectCallout">
              <a:avLst>
                <a:gd name="adj1" fmla="val 97588"/>
                <a:gd name="adj2" fmla="val 138587"/>
                <a:gd name="adj3" fmla="val 16667"/>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Arial"/>
                  <a:ea typeface="Arial"/>
                  <a:cs typeface="Arial"/>
                  <a:sym typeface="Arial"/>
                </a:rPr>
                <a:t>UTF8</a:t>
              </a:r>
            </a:p>
          </p:txBody>
        </p:sp>
        <p:sp>
          <p:nvSpPr>
            <p:cNvPr id="677" name="Google Shape;677;p59"/>
            <p:cNvSpPr/>
            <p:nvPr/>
          </p:nvSpPr>
          <p:spPr>
            <a:xfrm>
              <a:off x="5514084" y="982979"/>
              <a:ext cx="1818657" cy="535078"/>
            </a:xfrm>
            <a:prstGeom prst="wedgeRoundRectCallout">
              <a:avLst>
                <a:gd name="adj1" fmla="val -83940"/>
                <a:gd name="adj2" fmla="val 93754"/>
                <a:gd name="adj3"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300" b="1" i="0" u="none" strike="noStrike" cap="none" dirty="0">
                  <a:solidFill>
                    <a:srgbClr val="000000"/>
                  </a:solidFill>
                  <a:latin typeface="Arial"/>
                  <a:ea typeface="Arial"/>
                  <a:cs typeface="Arial"/>
                  <a:sym typeface="Arial"/>
                </a:rPr>
                <a:t>مجموعة رموز </a:t>
              </a:r>
              <a:r>
                <a:rPr lang="en-US" sz="1300" b="1" i="0" u="none" strike="noStrike" cap="none" dirty="0">
                  <a:solidFill>
                    <a:srgbClr val="000000"/>
                  </a:solidFill>
                  <a:latin typeface="Arial"/>
                  <a:ea typeface="Arial"/>
                  <a:cs typeface="Arial"/>
                  <a:sym typeface="Arial"/>
                </a:rPr>
                <a:t>Unicode</a:t>
              </a:r>
            </a:p>
            <a:p>
              <a:pPr marL="0" marR="0" lvl="0" indent="0" algn="ctr" rtl="1">
                <a:lnSpc>
                  <a:spcPct val="100000"/>
                </a:lnSpc>
                <a:spcBef>
                  <a:spcPts val="0"/>
                </a:spcBef>
                <a:spcAft>
                  <a:spcPts val="0"/>
                </a:spcAft>
                <a:buClr>
                  <a:srgbClr val="000000"/>
                </a:buClr>
                <a:buSzPts val="1400"/>
                <a:buFont typeface="Arial"/>
                <a:buNone/>
              </a:pPr>
              <a:r>
                <a:rPr lang="ar-EG" sz="1300" b="1" i="0" u="none" strike="noStrike" cap="none" dirty="0">
                  <a:solidFill>
                    <a:srgbClr val="000000"/>
                  </a:solidFill>
                  <a:latin typeface="Arial"/>
                  <a:ea typeface="Arial"/>
                  <a:cs typeface="Arial"/>
                  <a:sym typeface="Arial"/>
                </a:rPr>
                <a:t>حرف، رقم، واصلة</a:t>
              </a:r>
            </a:p>
          </p:txBody>
        </p:sp>
        <p:sp>
          <p:nvSpPr>
            <p:cNvPr id="678" name="Google Shape;678;p59"/>
            <p:cNvSpPr/>
            <p:nvPr/>
          </p:nvSpPr>
          <p:spPr>
            <a:xfrm rot="-5400000">
              <a:off x="3278057" y="1727628"/>
              <a:ext cx="287904" cy="995672"/>
            </a:xfrm>
            <a:prstGeom prst="leftBrace">
              <a:avLst>
                <a:gd name="adj1" fmla="val 80208"/>
                <a:gd name="adj2" fmla="val 53615"/>
              </a:avLst>
            </a:prstGeom>
            <a:noFill/>
            <a:ln w="381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79" name="Google Shape;679;p59"/>
            <p:cNvSpPr/>
            <p:nvPr/>
          </p:nvSpPr>
          <p:spPr>
            <a:xfrm rot="-5400000">
              <a:off x="4707981" y="1727627"/>
              <a:ext cx="287904" cy="995672"/>
            </a:xfrm>
            <a:prstGeom prst="leftBrace">
              <a:avLst>
                <a:gd name="adj1" fmla="val 80208"/>
                <a:gd name="adj2" fmla="val 53615"/>
              </a:avLst>
            </a:prstGeom>
            <a:noFill/>
            <a:ln w="381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80" name="Google Shape;680;p59"/>
            <p:cNvSpPr/>
            <p:nvPr/>
          </p:nvSpPr>
          <p:spPr>
            <a:xfrm>
              <a:off x="1923107" y="2679811"/>
              <a:ext cx="1272776" cy="463761"/>
            </a:xfrm>
            <a:prstGeom prst="wedgeRoundRectCallout">
              <a:avLst>
                <a:gd name="adj1" fmla="val 69928"/>
                <a:gd name="adj2" fmla="val -97149"/>
                <a:gd name="adj3" fmla="val 16667"/>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300" b="1" i="0" u="none" strike="noStrike" cap="none" dirty="0">
                  <a:solidFill>
                    <a:srgbClr val="000000"/>
                  </a:solidFill>
                  <a:latin typeface="Arial"/>
                  <a:ea typeface="Arial"/>
                  <a:cs typeface="Arial"/>
                  <a:sym typeface="Arial"/>
                </a:rPr>
                <a:t>صندوق البريد / الجزء المحلي</a:t>
              </a:r>
            </a:p>
          </p:txBody>
        </p:sp>
        <p:sp>
          <p:nvSpPr>
            <p:cNvPr id="681" name="Google Shape;681;p59"/>
            <p:cNvSpPr/>
            <p:nvPr/>
          </p:nvSpPr>
          <p:spPr>
            <a:xfrm>
              <a:off x="5349769" y="2669428"/>
              <a:ext cx="1269179" cy="420647"/>
            </a:xfrm>
            <a:prstGeom prst="wedgeRoundRectCallout">
              <a:avLst>
                <a:gd name="adj1" fmla="val -87019"/>
                <a:gd name="adj2" fmla="val -88607"/>
                <a:gd name="adj3"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ar-EG" sz="1300" b="1" i="0" u="none" strike="noStrike" cap="none" dirty="0">
                  <a:solidFill>
                    <a:srgbClr val="000000"/>
                  </a:solidFill>
                  <a:latin typeface="Arial"/>
                  <a:ea typeface="Arial"/>
                  <a:cs typeface="Arial"/>
                  <a:sym typeface="Arial"/>
                </a:rPr>
                <a:t>جزء النطاق</a:t>
              </a:r>
            </a:p>
          </p:txBody>
        </p:sp>
      </p:grpSp>
      <p:sp>
        <p:nvSpPr>
          <p:cNvPr id="3" name="TextBox 2">
            <a:extLst>
              <a:ext uri="{FF2B5EF4-FFF2-40B4-BE49-F238E27FC236}">
                <a16:creationId xmlns:a16="http://schemas.microsoft.com/office/drawing/2014/main" id="{666CF1FF-99C6-AA8A-086E-5C0D7E6C284D}"/>
              </a:ext>
            </a:extLst>
          </p:cNvPr>
          <p:cNvSpPr txBox="1"/>
          <p:nvPr/>
        </p:nvSpPr>
        <p:spPr>
          <a:xfrm>
            <a:off x="1456307" y="3120404"/>
            <a:ext cx="6096637" cy="1600438"/>
          </a:xfrm>
          <a:prstGeom prst="rect">
            <a:avLst/>
          </a:prstGeom>
          <a:solidFill>
            <a:srgbClr val="FFF3CC"/>
          </a:solidFill>
          <a:ln>
            <a:solidFill>
              <a:schemeClr val="tx1"/>
            </a:solidFill>
          </a:ln>
        </p:spPr>
        <p:txBody>
          <a:bodyPr wrap="square" rtlCol="0">
            <a:spAutoFit/>
          </a:bodyPr>
          <a:lstStyle/>
          <a:p>
            <a:pPr>
              <a:buFont typeface="Arial" panose="020B0604020202020204" pitchFamily="34" charset="0"/>
              <a:buChar char="•"/>
            </a:pPr>
            <a:r>
              <a:rPr lang="ar-EG" dirty="0">
                <a:effectLst/>
                <a:latin typeface="Helvetica" pitchFamily="2" charset="0"/>
              </a:rPr>
              <a:t> </a:t>
            </a:r>
            <a:r>
              <a:rPr lang="en-US" dirty="0">
                <a:effectLst/>
                <a:latin typeface="Helvetica" pitchFamily="2" charset="0"/>
              </a:rPr>
              <a:t>Unicode 16</a:t>
            </a:r>
            <a:r>
              <a:rPr lang="ar-EG" dirty="0">
                <a:effectLst/>
                <a:latin typeface="Helvetica" pitchFamily="2" charset="0"/>
              </a:rPr>
              <a:t> - حوالي 33000 حرف (أحرف وأرقام) يمكن استخدامها في أسماء النطاقات</a:t>
            </a:r>
          </a:p>
          <a:p>
            <a:pPr>
              <a:buFont typeface="Arial" panose="020B0604020202020204" pitchFamily="34" charset="0"/>
              <a:buChar char="•"/>
            </a:pPr>
            <a:r>
              <a:rPr lang="ar-EG" dirty="0">
                <a:effectLst/>
                <a:latin typeface="Helvetica" pitchFamily="2" charset="0"/>
              </a:rPr>
              <a:t>﻿</a:t>
            </a:r>
            <a:r>
              <a:rPr lang="en-US" dirty="0">
                <a:effectLst/>
                <a:latin typeface="Helvetica" pitchFamily="2" charset="0"/>
              </a:rPr>
              <a:t> </a:t>
            </a:r>
            <a:r>
              <a:rPr lang="ar-EG" dirty="0">
                <a:effectLst/>
                <a:latin typeface="Helvetica" pitchFamily="2" charset="0"/>
              </a:rPr>
              <a:t>وجود حرف </a:t>
            </a:r>
            <a:r>
              <a:rPr lang="en-US" dirty="0">
                <a:effectLst/>
                <a:latin typeface="Helvetica" pitchFamily="2" charset="0"/>
              </a:rPr>
              <a:t>Unicode</a:t>
            </a:r>
            <a:r>
              <a:rPr lang="ar-EG" dirty="0">
                <a:effectLst/>
                <a:latin typeface="Helvetica" pitchFamily="2" charset="0"/>
              </a:rPr>
              <a:t> إما في صندوق البريد/الجزء المحلي أو في جزء النطاق</a:t>
            </a:r>
          </a:p>
          <a:p>
            <a:pPr>
              <a:buFont typeface="Arial" panose="020B0604020202020204" pitchFamily="34" charset="0"/>
              <a:buChar char="•"/>
            </a:pPr>
            <a:r>
              <a:rPr lang="ar-EG" dirty="0">
                <a:effectLst/>
                <a:latin typeface="Helvetica" pitchFamily="2" charset="0"/>
              </a:rPr>
              <a:t>﻿ </a:t>
            </a:r>
            <a:r>
              <a:rPr lang="en-US" dirty="0">
                <a:effectLst/>
                <a:latin typeface="Helvetica" pitchFamily="2" charset="0"/>
              </a:rPr>
              <a:t>UTF-8</a:t>
            </a:r>
            <a:r>
              <a:rPr lang="ar-EG" dirty="0">
                <a:effectLst/>
                <a:latin typeface="Helvetica" pitchFamily="2" charset="0"/>
              </a:rPr>
              <a:t> في صندوق البريد/الجزء المحلي</a:t>
            </a:r>
          </a:p>
          <a:p>
            <a:pPr>
              <a:buFont typeface="Arial" panose="020B0604020202020204" pitchFamily="34" charset="0"/>
              <a:buChar char="•"/>
            </a:pPr>
            <a:r>
              <a:rPr lang="ar-EG" dirty="0">
                <a:effectLst/>
                <a:latin typeface="Helvetica" pitchFamily="2" charset="0"/>
              </a:rPr>
              <a:t>﻿ لا يمكن التحقق من صحتها باستخدام التعبير النمطي</a:t>
            </a:r>
          </a:p>
          <a:p>
            <a:pPr>
              <a:buFont typeface="Arial" panose="020B0604020202020204" pitchFamily="34" charset="0"/>
              <a:buChar char="•"/>
            </a:pPr>
            <a:r>
              <a:rPr lang="ar-EG" dirty="0">
                <a:effectLst/>
                <a:latin typeface="Helvetica" pitchFamily="2" charset="0"/>
              </a:rPr>
              <a:t>﻿ العلامات في شكلها المعياري </a:t>
            </a:r>
            <a:r>
              <a:rPr lang="en-US" dirty="0">
                <a:effectLst/>
                <a:latin typeface="Helvetica" pitchFamily="2" charset="0"/>
              </a:rPr>
              <a:t>(NFC)</a:t>
            </a:r>
          </a:p>
          <a:p>
            <a:pPr>
              <a:buFont typeface="Arial" panose="020B0604020202020204" pitchFamily="34" charset="0"/>
              <a:buChar char="•"/>
            </a:pPr>
            <a:r>
              <a:rPr lang="en-US" dirty="0">
                <a:effectLst/>
                <a:latin typeface="Helvetica" pitchFamily="2" charset="0"/>
              </a:rPr>
              <a:t> </a:t>
            </a:r>
            <a:r>
              <a:rPr lang="ar-EG" dirty="0">
                <a:effectLst/>
                <a:latin typeface="Helvetica" pitchFamily="2" charset="0"/>
              </a:rPr>
              <a:t>يتطلب استخدام المكتبات (التسجيل والتحقق)</a:t>
            </a:r>
          </a:p>
          <a:p>
            <a:pPr>
              <a:buFont typeface="Arial" panose="020B0604020202020204" pitchFamily="34" charset="0"/>
              <a:buChar char="•"/>
            </a:pPr>
            <a:r>
              <a:rPr lang="ar-EG" dirty="0">
                <a:effectLst/>
                <a:latin typeface="Helvetica" pitchFamily="2" charset="0"/>
              </a:rPr>
              <a:t>﻿ صندوق البريد / الجزء المحلي - حسب مزود الخدمة، متطلبات المستخدم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0"/>
          <p:cNvSpPr txBox="1"/>
          <p:nvPr/>
        </p:nvSpPr>
        <p:spPr>
          <a:xfrm>
            <a:off x="300275" y="1908658"/>
            <a:ext cx="8248500" cy="677078"/>
          </a:xfrm>
          <a:prstGeom prst="rect">
            <a:avLst/>
          </a:prstGeom>
          <a:noFill/>
          <a:ln>
            <a:noFill/>
          </a:ln>
        </p:spPr>
        <p:txBody>
          <a:bodyPr spcFirstLastPara="1" wrap="square" lIns="91425" tIns="91425" rIns="91425" bIns="91425" anchor="t" anchorCtr="0">
            <a:spAutoFit/>
          </a:bodyPr>
          <a:lstStyle/>
          <a:p>
            <a:pPr marL="0" marR="0" lvl="0" indent="0" algn="ctr" rtl="1">
              <a:lnSpc>
                <a:spcPct val="80000"/>
              </a:lnSpc>
              <a:spcBef>
                <a:spcPts val="0"/>
              </a:spcBef>
              <a:spcAft>
                <a:spcPts val="0"/>
              </a:spcAft>
              <a:buClr>
                <a:srgbClr val="000000"/>
              </a:buClr>
              <a:buSzPts val="4000"/>
              <a:buFont typeface="Arial"/>
              <a:buNone/>
            </a:pPr>
            <a:r>
              <a:rPr lang="ar-EG" sz="4000" b="1" i="0" u="none" strike="noStrike" cap="none" dirty="0">
                <a:solidFill>
                  <a:schemeClr val="lt1"/>
                </a:solidFill>
                <a:latin typeface="Arial"/>
                <a:ea typeface="Arial"/>
                <a:cs typeface="Arial"/>
                <a:sym typeface="Arial"/>
              </a:rPr>
              <a:t>تسجيل أسماء النطاقات المدولة </a:t>
            </a:r>
            <a:r>
              <a:rPr lang="en-US" sz="4000" b="1" i="0" u="none" strike="noStrike" cap="none" dirty="0">
                <a:solidFill>
                  <a:schemeClr val="lt1"/>
                </a:solidFill>
                <a:latin typeface="Arial"/>
                <a:ea typeface="Arial"/>
                <a:cs typeface="Arial"/>
                <a:sym typeface="Arial"/>
              </a:rPr>
              <a:t>(IDN)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1"/>
          <p:cNvSpPr txBox="1"/>
          <p:nvPr/>
        </p:nvSpPr>
        <p:spPr>
          <a:xfrm>
            <a:off x="122398" y="-36513"/>
            <a:ext cx="9021602" cy="646300"/>
          </a:xfrm>
          <a:prstGeom prst="rect">
            <a:avLst/>
          </a:prstGeom>
          <a:noFill/>
          <a:ln>
            <a:noFill/>
          </a:ln>
        </p:spPr>
        <p:txBody>
          <a:bodyPr spcFirstLastPara="1" wrap="square" lIns="91425"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تسجيل أسماء النطاقات المدولة</a:t>
            </a:r>
          </a:p>
        </p:txBody>
      </p:sp>
      <p:sp>
        <p:nvSpPr>
          <p:cNvPr id="692" name="Google Shape;692;p61"/>
          <p:cNvSpPr/>
          <p:nvPr/>
        </p:nvSpPr>
        <p:spPr>
          <a:xfrm>
            <a:off x="300200" y="753975"/>
            <a:ext cx="8437500" cy="3865500"/>
          </a:xfrm>
          <a:prstGeom prst="rect">
            <a:avLst/>
          </a:prstGeom>
          <a:noFill/>
          <a:ln>
            <a:noFill/>
          </a:ln>
        </p:spPr>
        <p:txBody>
          <a:bodyPr spcFirstLastPara="1" wrap="square" lIns="91425" tIns="45700" rIns="91425" bIns="45700" anchor="t" anchorCtr="0">
            <a:noAutofit/>
          </a:bodyPr>
          <a:lstStyle/>
          <a:p>
            <a:pPr marL="0" marR="0" lvl="0" indent="0" algn="r" rtl="1">
              <a:lnSpc>
                <a:spcPct val="125000"/>
              </a:lnSpc>
              <a:spcBef>
                <a:spcPts val="0"/>
              </a:spcBef>
              <a:spcAft>
                <a:spcPts val="0"/>
              </a:spcAft>
              <a:buNone/>
            </a:pPr>
            <a:r>
              <a:rPr lang="ar-EG" sz="2000" i="0" u="none" strike="noStrike" cap="none" dirty="0">
                <a:solidFill>
                  <a:srgbClr val="000000"/>
                </a:solidFill>
              </a:rPr>
              <a:t>يُعد تسجيل اسم نطاق مدول أمرًا بسيطًا، تمامًا مثل تسجيل أي نطاق آخر، ولكن هناك بعض الأمور الأساسية التي يجب مراعاتها:</a:t>
            </a:r>
          </a:p>
          <a:p>
            <a:pPr marL="285750" marR="0" lvl="0" indent="-285750" algn="r" rtl="1">
              <a:lnSpc>
                <a:spcPct val="125000"/>
              </a:lnSpc>
              <a:spcBef>
                <a:spcPts val="0"/>
              </a:spcBef>
              <a:spcAft>
                <a:spcPts val="0"/>
              </a:spcAft>
              <a:buClr>
                <a:srgbClr val="000000"/>
              </a:buClr>
              <a:buSzPts val="2000"/>
              <a:buChar char="•"/>
            </a:pPr>
            <a:r>
              <a:rPr lang="ar-EG" sz="2000" i="0" u="none" strike="noStrike" cap="none" dirty="0">
                <a:solidFill>
                  <a:srgbClr val="000000"/>
                </a:solidFill>
              </a:rPr>
              <a:t>بعض أنظمة الكتابة لها متباينات متعددة (على سبيل المثال، الصينية المبسطة والصينية التقليدية).</a:t>
            </a:r>
          </a:p>
          <a:p>
            <a:pPr marL="285750" marR="0" lvl="0" indent="-285750" algn="r" rtl="1">
              <a:lnSpc>
                <a:spcPct val="125000"/>
              </a:lnSpc>
              <a:spcBef>
                <a:spcPts val="0"/>
              </a:spcBef>
              <a:spcAft>
                <a:spcPts val="0"/>
              </a:spcAft>
              <a:buClr>
                <a:srgbClr val="000000"/>
              </a:buClr>
              <a:buSzPts val="2000"/>
              <a:buChar char="•"/>
            </a:pPr>
            <a:r>
              <a:rPr lang="ar-EG" sz="2000" i="0" u="none" strike="noStrike" cap="none" dirty="0">
                <a:solidFill>
                  <a:srgbClr val="000000"/>
                </a:solidFill>
              </a:rPr>
              <a:t>قد يساعدك </a:t>
            </a:r>
            <a:r>
              <a:rPr lang="ar-EG" sz="2000" dirty="0"/>
              <a:t>أمين سجل يدعم </a:t>
            </a:r>
            <a:r>
              <a:rPr lang="ar-EG" sz="2000" i="0" u="none" strike="noStrike" cap="none" dirty="0">
                <a:solidFill>
                  <a:srgbClr val="000000"/>
                </a:solidFill>
              </a:rPr>
              <a:t>أسماء </a:t>
            </a:r>
            <a:r>
              <a:rPr lang="ar-EG" sz="2000" dirty="0"/>
              <a:t>النطاقات المدولة</a:t>
            </a:r>
            <a:r>
              <a:rPr lang="ar-EG" sz="2000" i="0" u="none" strike="noStrike" cap="none" dirty="0">
                <a:solidFill>
                  <a:srgbClr val="000000"/>
                </a:solidFill>
              </a:rPr>
              <a:t> في فهم ما يلي:</a:t>
            </a:r>
          </a:p>
          <a:p>
            <a:pPr marL="742950" marR="0" lvl="1" indent="-285750" algn="r" rtl="1">
              <a:lnSpc>
                <a:spcPct val="125000"/>
              </a:lnSpc>
              <a:spcBef>
                <a:spcPts val="0"/>
              </a:spcBef>
              <a:spcAft>
                <a:spcPts val="0"/>
              </a:spcAft>
              <a:buClr>
                <a:srgbClr val="000000"/>
              </a:buClr>
              <a:buSzPts val="2000"/>
              <a:buChar char="•"/>
            </a:pPr>
            <a:r>
              <a:rPr lang="ar-EG" sz="2000" i="0" u="none" strike="noStrike" cap="none" dirty="0">
                <a:solidFill>
                  <a:srgbClr val="000000"/>
                </a:solidFill>
              </a:rPr>
              <a:t>المتباينات المتاحة.</a:t>
            </a:r>
          </a:p>
          <a:p>
            <a:pPr marL="742950" marR="0" lvl="1" indent="-285750" algn="r" rtl="1">
              <a:lnSpc>
                <a:spcPct val="125000"/>
              </a:lnSpc>
              <a:spcBef>
                <a:spcPts val="0"/>
              </a:spcBef>
              <a:spcAft>
                <a:spcPts val="0"/>
              </a:spcAft>
              <a:buClr>
                <a:srgbClr val="000000"/>
              </a:buClr>
              <a:buSzPts val="2000"/>
              <a:buChar char="•"/>
            </a:pPr>
            <a:r>
              <a:rPr lang="ar-EG" sz="2000" i="0" u="none" strike="noStrike" cap="none" dirty="0">
                <a:solidFill>
                  <a:srgbClr val="000000"/>
                </a:solidFill>
              </a:rPr>
              <a:t>ما إذا كان تسجيل نسخ متعددة موصى به.</a:t>
            </a:r>
          </a:p>
          <a:p>
            <a:pPr marL="742950" marR="0" lvl="1" indent="-285750" algn="r" rtl="1">
              <a:lnSpc>
                <a:spcPct val="125000"/>
              </a:lnSpc>
              <a:spcBef>
                <a:spcPts val="0"/>
              </a:spcBef>
              <a:spcAft>
                <a:spcPts val="0"/>
              </a:spcAft>
              <a:buClr>
                <a:srgbClr val="000000"/>
              </a:buClr>
              <a:buSzPts val="2000"/>
              <a:buChar char="•"/>
            </a:pPr>
            <a:r>
              <a:rPr lang="ar-EG" sz="2000" i="0" u="none" strike="noStrike" cap="none" dirty="0">
                <a:solidFill>
                  <a:srgbClr val="000000"/>
                </a:solidFill>
              </a:rPr>
              <a:t>إذا كانت الأسماء المتشابهة مقيدة أو محظورة أو مدرجة كجزء من حزمة.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2"/>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التحديات الرئيسية في تسجيلات أسماء النطاقات المدولة</a:t>
            </a:r>
          </a:p>
        </p:txBody>
      </p:sp>
      <p:sp>
        <p:nvSpPr>
          <p:cNvPr id="698" name="Google Shape;698;p62"/>
          <p:cNvSpPr txBox="1"/>
          <p:nvPr/>
        </p:nvSpPr>
        <p:spPr>
          <a:xfrm>
            <a:off x="160900" y="633050"/>
            <a:ext cx="8837700" cy="4019100"/>
          </a:xfrm>
          <a:prstGeom prst="rect">
            <a:avLst/>
          </a:prstGeom>
          <a:noFill/>
          <a:ln>
            <a:noFill/>
          </a:ln>
        </p:spPr>
        <p:txBody>
          <a:bodyPr spcFirstLastPara="1" wrap="square" lIns="91425" tIns="91425" rIns="91425" bIns="91425" anchor="t" anchorCtr="0">
            <a:spAutoFit/>
          </a:bodyPr>
          <a:lstStyle/>
          <a:p>
            <a:pPr marL="228600" lvl="0" indent="-228600" algn="just" rtl="1">
              <a:lnSpc>
                <a:spcPct val="107000"/>
              </a:lnSpc>
              <a:spcBef>
                <a:spcPts val="0"/>
              </a:spcBef>
              <a:spcAft>
                <a:spcPts val="0"/>
              </a:spcAft>
              <a:buSzPts val="1800"/>
              <a:buChar char="●"/>
            </a:pPr>
            <a:r>
              <a:rPr lang="ar-EG" sz="1800" dirty="0"/>
              <a:t>دعم محدود من أمين السجل.</a:t>
            </a:r>
          </a:p>
          <a:p>
            <a:pPr marL="457200" lvl="1" indent="-228600" algn="r" rtl="1">
              <a:lnSpc>
                <a:spcPct val="107000"/>
              </a:lnSpc>
              <a:spcBef>
                <a:spcPts val="0"/>
              </a:spcBef>
              <a:spcAft>
                <a:spcPts val="0"/>
              </a:spcAft>
              <a:buSzPts val="1800"/>
              <a:buChar char="○"/>
            </a:pPr>
            <a:r>
              <a:rPr lang="ar-EG" sz="1800" dirty="0"/>
              <a:t>لا يقدم جميع أمناء السجلات تسجيلات أسماء النطاقات المدولة.</a:t>
            </a:r>
          </a:p>
          <a:p>
            <a:pPr marL="457200" lvl="1" indent="-228600" algn="r" rtl="1">
              <a:lnSpc>
                <a:spcPct val="107000"/>
              </a:lnSpc>
              <a:spcBef>
                <a:spcPts val="0"/>
              </a:spcBef>
              <a:spcAft>
                <a:spcPts val="0"/>
              </a:spcAft>
              <a:buSzPts val="1800"/>
              <a:buChar char="○"/>
            </a:pPr>
            <a:r>
              <a:rPr lang="ar-EG" sz="1800" dirty="0"/>
              <a:t>حتى عندما يتم تقديم أسماء النطاقات المدولة، قد لا يدعم أمناء السجلات سوى مجموعة فرعية من النصوص </a:t>
            </a:r>
            <a:br>
              <a:rPr lang="en-US" sz="1800" dirty="0"/>
            </a:br>
            <a:r>
              <a:rPr lang="ar-EG" sz="1800" dirty="0"/>
              <a:t>(على سبيل المثال، أسماء النطاقات المدولة القائمة على اللاتينية ولكن ليس العربية أو الديفاناغارية أو الصينية).</a:t>
            </a:r>
          </a:p>
          <a:p>
            <a:pPr marL="457200" lvl="1" indent="-228600" algn="r" rtl="1">
              <a:lnSpc>
                <a:spcPct val="107000"/>
              </a:lnSpc>
              <a:spcBef>
                <a:spcPts val="0"/>
              </a:spcBef>
              <a:spcAft>
                <a:spcPts val="0"/>
              </a:spcAft>
              <a:buSzPts val="1800"/>
              <a:buChar char="○"/>
            </a:pPr>
            <a:r>
              <a:rPr lang="ar-EG" sz="1800" dirty="0"/>
              <a:t>يؤدي عدم التوافق بين اللغات المدعومة لسجل نطاقات المستوى الأعلى واللغات المدعومة لأمين السجل إلى منع اعتمادها.</a:t>
            </a:r>
          </a:p>
          <a:p>
            <a:pPr marL="228600" lvl="0" indent="-228600" algn="just" rtl="1">
              <a:lnSpc>
                <a:spcPct val="107000"/>
              </a:lnSpc>
              <a:spcBef>
                <a:spcPts val="0"/>
              </a:spcBef>
              <a:spcAft>
                <a:spcPts val="0"/>
              </a:spcAft>
              <a:buSzPts val="1800"/>
              <a:buChar char="●"/>
            </a:pPr>
            <a:r>
              <a:rPr lang="ar-EG" sz="1800" dirty="0"/>
              <a:t>دعم غير متسق للغات والنصوص.</a:t>
            </a:r>
          </a:p>
          <a:p>
            <a:pPr marL="457200" marR="0" lvl="1" indent="-228600" algn="r" rtl="1">
              <a:lnSpc>
                <a:spcPct val="107000"/>
              </a:lnSpc>
              <a:spcBef>
                <a:spcPts val="0"/>
              </a:spcBef>
              <a:spcAft>
                <a:spcPts val="0"/>
              </a:spcAft>
              <a:buSzPts val="1800"/>
              <a:buChar char="○"/>
            </a:pPr>
            <a:r>
              <a:rPr lang="ar-EG" sz="1800" dirty="0"/>
              <a:t>قد تدعم سجلات نطاقات المستوى الأعلى نصوصًا متعددة، ولكن قد لا يقوم أمناء السجلات بتمكين سوى النصوص "الشائعة".</a:t>
            </a:r>
          </a:p>
          <a:p>
            <a:pPr marL="228600" lvl="0" indent="-228600" algn="just" rtl="1">
              <a:lnSpc>
                <a:spcPct val="107000"/>
              </a:lnSpc>
              <a:spcBef>
                <a:spcPts val="0"/>
              </a:spcBef>
              <a:spcAft>
                <a:spcPts val="0"/>
              </a:spcAft>
              <a:buSzPts val="1800"/>
              <a:buChar char="●"/>
            </a:pPr>
            <a:r>
              <a:rPr lang="ar-EG" sz="1800" dirty="0"/>
              <a:t>تعقيد إدارة المتباينات.</a:t>
            </a:r>
          </a:p>
          <a:p>
            <a:pPr marL="457200" lvl="1" indent="-228600" algn="just" rtl="1">
              <a:lnSpc>
                <a:spcPct val="107000"/>
              </a:lnSpc>
              <a:spcBef>
                <a:spcPts val="0"/>
              </a:spcBef>
              <a:spcAft>
                <a:spcPts val="0"/>
              </a:spcAft>
              <a:buSzPts val="1800"/>
              <a:buChar char="○"/>
            </a:pPr>
            <a:r>
              <a:rPr lang="ar-EG" sz="1800" dirty="0"/>
              <a:t>تتطلب بعض النصوص (العربية، الصينية، الهندية، إلخ) معالجة المتباينات:</a:t>
            </a:r>
          </a:p>
          <a:p>
            <a:pPr marL="685800" lvl="2" indent="-228600" algn="just" rtl="1">
              <a:lnSpc>
                <a:spcPct val="107000"/>
              </a:lnSpc>
              <a:spcBef>
                <a:spcPts val="0"/>
              </a:spcBef>
              <a:spcAft>
                <a:spcPts val="0"/>
              </a:spcAft>
              <a:buSzPts val="1800"/>
              <a:buChar char="■"/>
            </a:pPr>
            <a:r>
              <a:rPr lang="ar-EG" sz="1800" dirty="0"/>
              <a:t>قد تبدو عدة أحرف متشابهة أو تحمل نفس المعنى.</a:t>
            </a:r>
          </a:p>
          <a:p>
            <a:pPr marL="685800" lvl="2" indent="-228600" algn="just" rtl="1">
              <a:lnSpc>
                <a:spcPct val="107000"/>
              </a:lnSpc>
              <a:spcBef>
                <a:spcPts val="0"/>
              </a:spcBef>
              <a:spcAft>
                <a:spcPts val="0"/>
              </a:spcAft>
              <a:buSzPts val="1800"/>
              <a:buChar char="■"/>
            </a:pPr>
            <a:r>
              <a:rPr lang="ar-EG" sz="1800" dirty="0"/>
              <a:t>تحدد السجلات قواعد المتباينات، لكن على أمناء السجلات تنفيذها.</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3"/>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أسم النطاق المدول في يوم القبول الشامل 2026</a:t>
            </a:r>
          </a:p>
        </p:txBody>
      </p:sp>
      <p:sp>
        <p:nvSpPr>
          <p:cNvPr id="2" name="Google Shape;704;p63">
            <a:extLst>
              <a:ext uri="{FF2B5EF4-FFF2-40B4-BE49-F238E27FC236}">
                <a16:creationId xmlns:a16="http://schemas.microsoft.com/office/drawing/2014/main" id="{3B6EA85D-AA04-6F17-EB0C-9C8DC6FF5F53}"/>
              </a:ext>
            </a:extLst>
          </p:cNvPr>
          <p:cNvSpPr txBox="1"/>
          <p:nvPr/>
        </p:nvSpPr>
        <p:spPr>
          <a:xfrm>
            <a:off x="153150" y="2007875"/>
            <a:ext cx="8837700" cy="758100"/>
          </a:xfrm>
          <a:prstGeom prst="rect">
            <a:avLst/>
          </a:prstGeom>
          <a:noFill/>
          <a:ln>
            <a:noFill/>
          </a:ln>
        </p:spPr>
        <p:txBody>
          <a:bodyPr spcFirstLastPara="1" wrap="square" lIns="91425" tIns="91425" rIns="91425" bIns="91425" anchor="t" anchorCtr="0">
            <a:spAutoFit/>
          </a:bodyPr>
          <a:lstStyle/>
          <a:p>
            <a:pPr marL="457200" lvl="0" indent="0" algn="ctr" rtl="0">
              <a:lnSpc>
                <a:spcPct val="107000"/>
              </a:lnSpc>
              <a:spcBef>
                <a:spcPts val="0"/>
              </a:spcBef>
              <a:spcAft>
                <a:spcPts val="0"/>
              </a:spcAft>
              <a:buNone/>
            </a:pPr>
            <a:r>
              <a:rPr lang="en-US" sz="1800" i="1" dirty="0">
                <a:highlight>
                  <a:srgbClr val="FFFF00"/>
                </a:highlight>
              </a:rPr>
              <a:t>Note to the Event Host:</a:t>
            </a:r>
            <a:endParaRPr sz="1800" i="1" dirty="0">
              <a:highlight>
                <a:srgbClr val="FFFF00"/>
              </a:highlight>
            </a:endParaRPr>
          </a:p>
          <a:p>
            <a:pPr marL="457200" lvl="0" indent="0" algn="ctr" rtl="0">
              <a:lnSpc>
                <a:spcPct val="107000"/>
              </a:lnSpc>
              <a:spcBef>
                <a:spcPts val="0"/>
              </a:spcBef>
              <a:spcAft>
                <a:spcPts val="0"/>
              </a:spcAft>
              <a:buNone/>
            </a:pPr>
            <a:r>
              <a:rPr lang="en-US" sz="1800" i="1" dirty="0">
                <a:highlight>
                  <a:srgbClr val="FFFF00"/>
                </a:highlight>
              </a:rPr>
              <a:t>Type your IDN here</a:t>
            </a:r>
            <a:endParaRPr sz="1800" i="1" dirty="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4"/>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عرض توضيحي لاعتماد القبول الشامل</a:t>
            </a:r>
          </a:p>
        </p:txBody>
      </p:sp>
      <p:sp>
        <p:nvSpPr>
          <p:cNvPr id="2" name="Google Shape;710;p64">
            <a:extLst>
              <a:ext uri="{FF2B5EF4-FFF2-40B4-BE49-F238E27FC236}">
                <a16:creationId xmlns:a16="http://schemas.microsoft.com/office/drawing/2014/main" id="{660D0699-F480-228D-85BA-62DFE1964D87}"/>
              </a:ext>
            </a:extLst>
          </p:cNvPr>
          <p:cNvSpPr txBox="1"/>
          <p:nvPr/>
        </p:nvSpPr>
        <p:spPr>
          <a:xfrm>
            <a:off x="153150" y="2007875"/>
            <a:ext cx="8837700" cy="1944000"/>
          </a:xfrm>
          <a:prstGeom prst="rect">
            <a:avLst/>
          </a:prstGeom>
          <a:noFill/>
          <a:ln>
            <a:noFill/>
          </a:ln>
        </p:spPr>
        <p:txBody>
          <a:bodyPr spcFirstLastPara="1" wrap="square" lIns="91425" tIns="91425" rIns="91425" bIns="91425" anchor="t" anchorCtr="0">
            <a:spAutoFit/>
          </a:bodyPr>
          <a:lstStyle/>
          <a:p>
            <a:pPr marL="457200" lvl="0" indent="0" algn="ctr" rtl="0">
              <a:lnSpc>
                <a:spcPct val="107000"/>
              </a:lnSpc>
              <a:spcBef>
                <a:spcPts val="0"/>
              </a:spcBef>
              <a:spcAft>
                <a:spcPts val="0"/>
              </a:spcAft>
              <a:buNone/>
            </a:pPr>
            <a:r>
              <a:rPr lang="en-US" sz="1800" i="1" dirty="0">
                <a:highlight>
                  <a:srgbClr val="FFFF00"/>
                </a:highlight>
              </a:rPr>
              <a:t>Note to the Event Host:</a:t>
            </a:r>
            <a:br>
              <a:rPr lang="en-US" sz="1800" i="1" dirty="0">
                <a:highlight>
                  <a:srgbClr val="FFFF00"/>
                </a:highlight>
              </a:rPr>
            </a:br>
            <a:br>
              <a:rPr lang="en-US" sz="1800" i="1" dirty="0">
                <a:highlight>
                  <a:srgbClr val="FFFF00"/>
                </a:highlight>
              </a:rPr>
            </a:br>
            <a:r>
              <a:rPr lang="en-US" sz="1800" i="1" dirty="0">
                <a:highlight>
                  <a:srgbClr val="FFFF00"/>
                </a:highlight>
              </a:rPr>
              <a:t>Placeholder for Online Demo or Screenshots.</a:t>
            </a:r>
            <a:endParaRPr sz="1800" i="1" dirty="0">
              <a:highlight>
                <a:srgbClr val="FFFF00"/>
              </a:highlight>
            </a:endParaRPr>
          </a:p>
          <a:p>
            <a:pPr marL="457200" lvl="0" indent="0" algn="ctr" rtl="0">
              <a:lnSpc>
                <a:spcPct val="107000"/>
              </a:lnSpc>
              <a:spcBef>
                <a:spcPts val="0"/>
              </a:spcBef>
              <a:spcAft>
                <a:spcPts val="0"/>
              </a:spcAft>
              <a:buNone/>
            </a:pPr>
            <a:endParaRPr sz="1800" i="1" dirty="0">
              <a:highlight>
                <a:srgbClr val="FFFF00"/>
              </a:highlight>
            </a:endParaRPr>
          </a:p>
          <a:p>
            <a:pPr marL="457200" lvl="0" indent="0" algn="ctr" rtl="0">
              <a:lnSpc>
                <a:spcPct val="107000"/>
              </a:lnSpc>
              <a:spcBef>
                <a:spcPts val="0"/>
              </a:spcBef>
              <a:spcAft>
                <a:spcPts val="0"/>
              </a:spcAft>
              <a:buNone/>
            </a:pPr>
            <a:r>
              <a:rPr lang="en-US" sz="1800" i="1" dirty="0">
                <a:highlight>
                  <a:srgbClr val="FFFF00"/>
                </a:highlight>
              </a:rPr>
              <a:t>Showcase your webform that accepts the sample internationalized email addresses.</a:t>
            </a:r>
            <a:endParaRPr sz="1800" i="1" dirty="0">
              <a:highlight>
                <a:srgbClr val="FFFF0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5"/>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عرض توضيحي لاعتماد القبول الشامل</a:t>
            </a:r>
          </a:p>
        </p:txBody>
      </p:sp>
      <p:sp>
        <p:nvSpPr>
          <p:cNvPr id="2" name="Google Shape;716;p65">
            <a:extLst>
              <a:ext uri="{FF2B5EF4-FFF2-40B4-BE49-F238E27FC236}">
                <a16:creationId xmlns:a16="http://schemas.microsoft.com/office/drawing/2014/main" id="{BE077812-09F0-857F-D299-0D67548A1541}"/>
              </a:ext>
            </a:extLst>
          </p:cNvPr>
          <p:cNvSpPr txBox="1"/>
          <p:nvPr/>
        </p:nvSpPr>
        <p:spPr>
          <a:xfrm>
            <a:off x="153150" y="2007875"/>
            <a:ext cx="8837700" cy="1944000"/>
          </a:xfrm>
          <a:prstGeom prst="rect">
            <a:avLst/>
          </a:prstGeom>
          <a:noFill/>
          <a:ln>
            <a:noFill/>
          </a:ln>
        </p:spPr>
        <p:txBody>
          <a:bodyPr spcFirstLastPara="1" wrap="square" lIns="91425" tIns="91425" rIns="91425" bIns="91425" anchor="t" anchorCtr="0">
            <a:spAutoFit/>
          </a:bodyPr>
          <a:lstStyle/>
          <a:p>
            <a:pPr marL="457200" lvl="0" indent="0" algn="ctr" rtl="0">
              <a:lnSpc>
                <a:spcPct val="107000"/>
              </a:lnSpc>
              <a:spcBef>
                <a:spcPts val="0"/>
              </a:spcBef>
              <a:spcAft>
                <a:spcPts val="0"/>
              </a:spcAft>
              <a:buNone/>
            </a:pPr>
            <a:r>
              <a:rPr lang="en-US" sz="1800" i="1">
                <a:highlight>
                  <a:srgbClr val="FFFF00"/>
                </a:highlight>
              </a:rPr>
              <a:t>Note to the Event Host:</a:t>
            </a:r>
            <a:br>
              <a:rPr lang="en-US" sz="1800" i="1">
                <a:highlight>
                  <a:srgbClr val="FFFF00"/>
                </a:highlight>
              </a:rPr>
            </a:br>
            <a:br>
              <a:rPr lang="en-US" sz="1800" i="1">
                <a:highlight>
                  <a:srgbClr val="FFFF00"/>
                </a:highlight>
              </a:rPr>
            </a:br>
            <a:r>
              <a:rPr lang="en-US" sz="1800" i="1">
                <a:highlight>
                  <a:srgbClr val="FFFF00"/>
                </a:highlight>
              </a:rPr>
              <a:t>Placeholder for Online Demo or Screenshots.</a:t>
            </a:r>
            <a:endParaRPr sz="1800" i="1">
              <a:highlight>
                <a:srgbClr val="FFFF00"/>
              </a:highlight>
            </a:endParaRPr>
          </a:p>
          <a:p>
            <a:pPr marL="457200" lvl="0" indent="0" algn="ctr" rtl="0">
              <a:lnSpc>
                <a:spcPct val="107000"/>
              </a:lnSpc>
              <a:spcBef>
                <a:spcPts val="0"/>
              </a:spcBef>
              <a:spcAft>
                <a:spcPts val="0"/>
              </a:spcAft>
              <a:buNone/>
            </a:pPr>
            <a:endParaRPr sz="1800" i="1">
              <a:highlight>
                <a:srgbClr val="FFFF00"/>
              </a:highlight>
            </a:endParaRPr>
          </a:p>
          <a:p>
            <a:pPr marL="457200" lvl="0" indent="0" algn="ctr" rtl="0">
              <a:lnSpc>
                <a:spcPct val="107000"/>
              </a:lnSpc>
              <a:spcBef>
                <a:spcPts val="0"/>
              </a:spcBef>
              <a:spcAft>
                <a:spcPts val="0"/>
              </a:spcAft>
              <a:buNone/>
            </a:pPr>
            <a:r>
              <a:rPr lang="en-US" sz="1800" i="1">
                <a:highlight>
                  <a:srgbClr val="FFFF00"/>
                </a:highlight>
              </a:rPr>
              <a:t>Showcase your webform that accepts the sample internationalized email addresses.</a:t>
            </a:r>
            <a:endParaRPr sz="1800" i="1">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6"/>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التحديات الرئيسية</a:t>
            </a:r>
          </a:p>
        </p:txBody>
      </p:sp>
      <p:sp>
        <p:nvSpPr>
          <p:cNvPr id="2" name="Google Shape;722;p66">
            <a:extLst>
              <a:ext uri="{FF2B5EF4-FFF2-40B4-BE49-F238E27FC236}">
                <a16:creationId xmlns:a16="http://schemas.microsoft.com/office/drawing/2014/main" id="{4E32CC09-5633-288E-B981-AAAA6279A15D}"/>
              </a:ext>
            </a:extLst>
          </p:cNvPr>
          <p:cNvSpPr txBox="1"/>
          <p:nvPr/>
        </p:nvSpPr>
        <p:spPr>
          <a:xfrm>
            <a:off x="153150" y="2007875"/>
            <a:ext cx="8837700" cy="1054800"/>
          </a:xfrm>
          <a:prstGeom prst="rect">
            <a:avLst/>
          </a:prstGeom>
          <a:noFill/>
          <a:ln>
            <a:noFill/>
          </a:ln>
        </p:spPr>
        <p:txBody>
          <a:bodyPr spcFirstLastPara="1" wrap="square" lIns="91425" tIns="91425" rIns="91425" bIns="91425" anchor="t" anchorCtr="0">
            <a:spAutoFit/>
          </a:bodyPr>
          <a:lstStyle/>
          <a:p>
            <a:pPr marL="457200" lvl="0" indent="0" algn="ctr" rtl="0">
              <a:lnSpc>
                <a:spcPct val="107000"/>
              </a:lnSpc>
              <a:spcBef>
                <a:spcPts val="0"/>
              </a:spcBef>
              <a:spcAft>
                <a:spcPts val="0"/>
              </a:spcAft>
              <a:buNone/>
            </a:pPr>
            <a:r>
              <a:rPr lang="en-US" sz="1800" i="1" dirty="0">
                <a:highlight>
                  <a:srgbClr val="FFFF00"/>
                </a:highlight>
              </a:rPr>
              <a:t>Note to the Event Host:</a:t>
            </a:r>
            <a:br>
              <a:rPr lang="en-US" sz="1800" i="1" dirty="0">
                <a:highlight>
                  <a:srgbClr val="FFFF00"/>
                </a:highlight>
              </a:rPr>
            </a:br>
            <a:br>
              <a:rPr lang="en-US" sz="1800" i="1" dirty="0">
                <a:highlight>
                  <a:srgbClr val="FFFF00"/>
                </a:highlight>
              </a:rPr>
            </a:br>
            <a:r>
              <a:rPr lang="en-US" sz="1800" i="1" dirty="0">
                <a:highlight>
                  <a:srgbClr val="FFFF00"/>
                </a:highlight>
              </a:rPr>
              <a:t>Add the key challenges you faced during the UA adoption.</a:t>
            </a:r>
            <a:endParaRPr sz="1800" i="1" dirty="0">
              <a:highlight>
                <a:srgbClr val="FFFF0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7"/>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النقاط الرئيسية المستخلصة</a:t>
            </a:r>
          </a:p>
        </p:txBody>
      </p:sp>
      <p:sp>
        <p:nvSpPr>
          <p:cNvPr id="2" name="Google Shape;728;p67">
            <a:extLst>
              <a:ext uri="{FF2B5EF4-FFF2-40B4-BE49-F238E27FC236}">
                <a16:creationId xmlns:a16="http://schemas.microsoft.com/office/drawing/2014/main" id="{4C9C3211-816C-B0B9-1DBB-3023020425B5}"/>
              </a:ext>
            </a:extLst>
          </p:cNvPr>
          <p:cNvSpPr txBox="1"/>
          <p:nvPr/>
        </p:nvSpPr>
        <p:spPr>
          <a:xfrm>
            <a:off x="153150" y="2007875"/>
            <a:ext cx="8837700" cy="1351200"/>
          </a:xfrm>
          <a:prstGeom prst="rect">
            <a:avLst/>
          </a:prstGeom>
          <a:noFill/>
          <a:ln>
            <a:noFill/>
          </a:ln>
        </p:spPr>
        <p:txBody>
          <a:bodyPr spcFirstLastPara="1" wrap="square" lIns="91425" tIns="91425" rIns="91425" bIns="91425" anchor="t" anchorCtr="0">
            <a:spAutoFit/>
          </a:bodyPr>
          <a:lstStyle/>
          <a:p>
            <a:pPr marL="457200" lvl="0" indent="0" algn="ctr" rtl="0">
              <a:lnSpc>
                <a:spcPct val="107000"/>
              </a:lnSpc>
              <a:spcBef>
                <a:spcPts val="0"/>
              </a:spcBef>
              <a:spcAft>
                <a:spcPts val="0"/>
              </a:spcAft>
              <a:buNone/>
            </a:pPr>
            <a:r>
              <a:rPr lang="en-US" sz="1800" i="1" dirty="0">
                <a:highlight>
                  <a:srgbClr val="FFFF00"/>
                </a:highlight>
              </a:rPr>
              <a:t>Note to the Event Host:</a:t>
            </a:r>
            <a:br>
              <a:rPr lang="en-US" sz="1800" i="1" dirty="0">
                <a:highlight>
                  <a:srgbClr val="FFFF00"/>
                </a:highlight>
              </a:rPr>
            </a:br>
            <a:br>
              <a:rPr lang="en-US" sz="1800" i="1" dirty="0">
                <a:highlight>
                  <a:srgbClr val="FFFF00"/>
                </a:highlight>
              </a:rPr>
            </a:br>
            <a:r>
              <a:rPr lang="en-US" sz="1800" i="1" dirty="0">
                <a:highlight>
                  <a:srgbClr val="FFFF00"/>
                </a:highlight>
              </a:rPr>
              <a:t>Add lessons learned, details on how you overcame the challenges, what advice you suggest the others who are interested in UA adoption.</a:t>
            </a:r>
            <a:endParaRPr sz="1800" i="1" dirty="0">
              <a:highlight>
                <a:srgbClr val="FFFF0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9"/>
          <p:cNvSpPr txBox="1"/>
          <p:nvPr/>
        </p:nvSpPr>
        <p:spPr>
          <a:xfrm>
            <a:off x="376799" y="714687"/>
            <a:ext cx="8480329" cy="2523738"/>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900" dirty="0"/>
              <a:t>إن أسماء النطاقات المدولة (</a:t>
            </a:r>
            <a:r>
              <a:rPr lang="en-US" sz="1900" dirty="0"/>
              <a:t>IDN</a:t>
            </a:r>
            <a:r>
              <a:rPr lang="ar-EG" sz="1900" dirty="0"/>
              <a:t>) والنصوص واللغات والأمثلة ذات الصلة المستخدمة في هذا العرض و/أو العرض التوضيحي مقدمة فقط لأغراض التوضيح والعرض التوضيحي، ولا تشكل مشورة فنية.</a:t>
            </a:r>
          </a:p>
          <a:p>
            <a:pPr marL="0" lvl="0" indent="0" algn="l" rtl="0">
              <a:spcBef>
                <a:spcPts val="0"/>
              </a:spcBef>
              <a:spcAft>
                <a:spcPts val="0"/>
              </a:spcAft>
              <a:buNone/>
            </a:pPr>
            <a:endParaRPr sz="1900" dirty="0"/>
          </a:p>
          <a:p>
            <a:pPr marL="0" lvl="0" indent="0" algn="r" rtl="1">
              <a:spcBef>
                <a:spcPts val="0"/>
              </a:spcBef>
              <a:spcAft>
                <a:spcPts val="0"/>
              </a:spcAft>
              <a:buNone/>
            </a:pPr>
            <a:r>
              <a:rPr lang="ar-EG" sz="1900" dirty="0"/>
              <a:t>إن أي خطوات أو تكوينات أو أمثلة فنية هي ذات طبيعة عامة. إن أي إشارة إلى سجلات أو أمناء سجلات أو مقدمي خدمات أو كيانات أخرى تابعة لجهات خارجية هي مجرد إشارة عرضية ولا تشكل تأييدًا أو انتماءً أو رعاية أو موافقة أو توصية من أي نوع.</a:t>
            </a:r>
          </a:p>
          <a:p>
            <a:pPr marL="0" lvl="0" indent="0" algn="l" rtl="0">
              <a:spcBef>
                <a:spcPts val="0"/>
              </a:spcBef>
              <a:spcAft>
                <a:spcPts val="0"/>
              </a:spcAft>
              <a:buNone/>
            </a:pPr>
            <a:endParaRPr sz="1900" dirty="0"/>
          </a:p>
          <a:p>
            <a:pPr marL="0" lvl="0" indent="0" algn="r" rtl="1">
              <a:spcBef>
                <a:spcPts val="0"/>
              </a:spcBef>
              <a:spcAft>
                <a:spcPts val="0"/>
              </a:spcAft>
              <a:buNone/>
            </a:pPr>
            <a:r>
              <a:rPr lang="ar-EG" sz="1900" dirty="0"/>
              <a:t>جميع العلامات التجارية والأسماء والأمثلة تبقى ملكًا لأصحابها المعنيين.</a:t>
            </a:r>
          </a:p>
        </p:txBody>
      </p:sp>
      <p:sp>
        <p:nvSpPr>
          <p:cNvPr id="588" name="Google Shape;588;p49"/>
          <p:cNvSpPr txBox="1"/>
          <p:nvPr/>
        </p:nvSpPr>
        <p:spPr>
          <a:xfrm>
            <a:off x="65942" y="-13173"/>
            <a:ext cx="9078058" cy="646500"/>
          </a:xfrm>
          <a:prstGeom prst="rect">
            <a:avLst/>
          </a:prstGeom>
          <a:noFill/>
          <a:ln>
            <a:noFill/>
          </a:ln>
        </p:spPr>
        <p:txBody>
          <a:bodyPr spcFirstLastPara="1" wrap="square" lIns="182880" tIns="91425" rIns="182880" bIns="91425" anchor="t" anchorCtr="0">
            <a:spAutoFit/>
          </a:bodyPr>
          <a:lstStyle/>
          <a:p>
            <a:pPr marL="0" lvl="0" indent="0" algn="r" rtl="1">
              <a:spcBef>
                <a:spcPts val="0"/>
              </a:spcBef>
              <a:spcAft>
                <a:spcPts val="0"/>
              </a:spcAft>
              <a:buNone/>
            </a:pPr>
            <a:r>
              <a:rPr lang="ar-EG" sz="3000" b="1" dirty="0">
                <a:solidFill>
                  <a:schemeClr val="lt1"/>
                </a:solidFill>
              </a:rPr>
              <a:t>إخلاء المسؤولية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68"/>
          <p:cNvSpPr txBox="1"/>
          <p:nvPr/>
        </p:nvSpPr>
        <p:spPr>
          <a:xfrm>
            <a:off x="29394" y="-41175"/>
            <a:ext cx="9114606" cy="678617"/>
          </a:xfrm>
          <a:prstGeom prst="rect">
            <a:avLst/>
          </a:prstGeom>
          <a:noFill/>
          <a:ln>
            <a:noFill/>
          </a:ln>
        </p:spPr>
        <p:txBody>
          <a:bodyPr spcFirstLastPara="1" wrap="square" lIns="91425" tIns="91425" rIns="182880" bIns="91425" anchor="t" anchorCtr="0">
            <a:spAutoFit/>
          </a:bodyPr>
          <a:lstStyle/>
          <a:p>
            <a:pPr marL="0" lvl="0" indent="0" algn="just" rtl="1">
              <a:lnSpc>
                <a:spcPct val="107000"/>
              </a:lnSpc>
              <a:spcBef>
                <a:spcPts val="0"/>
              </a:spcBef>
              <a:spcAft>
                <a:spcPts val="0"/>
              </a:spcAft>
              <a:buNone/>
            </a:pPr>
            <a:r>
              <a:rPr lang="ar-EG" sz="3000" b="1" dirty="0">
                <a:solidFill>
                  <a:srgbClr val="FFFFFF"/>
                </a:solidFill>
              </a:rPr>
              <a:t>دعوة لاتخاذ اللازم</a:t>
            </a:r>
          </a:p>
        </p:txBody>
      </p:sp>
      <p:sp>
        <p:nvSpPr>
          <p:cNvPr id="2" name="Google Shape;734;p68">
            <a:extLst>
              <a:ext uri="{FF2B5EF4-FFF2-40B4-BE49-F238E27FC236}">
                <a16:creationId xmlns:a16="http://schemas.microsoft.com/office/drawing/2014/main" id="{78783D2C-7D14-526C-ED39-14591F2744CB}"/>
              </a:ext>
            </a:extLst>
          </p:cNvPr>
          <p:cNvSpPr txBox="1"/>
          <p:nvPr/>
        </p:nvSpPr>
        <p:spPr>
          <a:xfrm>
            <a:off x="153150" y="2007875"/>
            <a:ext cx="8837700" cy="2536800"/>
          </a:xfrm>
          <a:prstGeom prst="rect">
            <a:avLst/>
          </a:prstGeom>
          <a:noFill/>
          <a:ln>
            <a:noFill/>
          </a:ln>
        </p:spPr>
        <p:txBody>
          <a:bodyPr spcFirstLastPara="1" wrap="square" lIns="91425" tIns="91425" rIns="91425" bIns="91425" anchor="t" anchorCtr="0">
            <a:spAutoFit/>
          </a:bodyPr>
          <a:lstStyle/>
          <a:p>
            <a:pPr marL="457200" lvl="0" indent="0" algn="ctr" rtl="0">
              <a:lnSpc>
                <a:spcPct val="107000"/>
              </a:lnSpc>
              <a:spcBef>
                <a:spcPts val="0"/>
              </a:spcBef>
              <a:spcAft>
                <a:spcPts val="0"/>
              </a:spcAft>
              <a:buNone/>
            </a:pPr>
            <a:r>
              <a:rPr lang="en-US" sz="1800" i="1" dirty="0">
                <a:highlight>
                  <a:srgbClr val="FFFF00"/>
                </a:highlight>
              </a:rPr>
              <a:t>Suggestion to the Event Host:</a:t>
            </a:r>
            <a:br>
              <a:rPr lang="en-US" sz="1800" i="1" dirty="0">
                <a:highlight>
                  <a:srgbClr val="FFFF00"/>
                </a:highlight>
              </a:rPr>
            </a:br>
            <a:endParaRPr sz="1800" i="1" dirty="0">
              <a:highlight>
                <a:srgbClr val="FFFF00"/>
              </a:highlight>
            </a:endParaRPr>
          </a:p>
          <a:p>
            <a:pPr marL="457200" lvl="0" indent="0" algn="ctr" rtl="0">
              <a:lnSpc>
                <a:spcPct val="107000"/>
              </a:lnSpc>
              <a:spcBef>
                <a:spcPts val="0"/>
              </a:spcBef>
              <a:spcAft>
                <a:spcPts val="0"/>
              </a:spcAft>
              <a:buNone/>
            </a:pPr>
            <a:r>
              <a:rPr lang="en-US" sz="1800" i="1" dirty="0">
                <a:highlight>
                  <a:srgbClr val="FFFF00"/>
                </a:highlight>
              </a:rPr>
              <a:t>First, create internationalized email addresses for the audience to experience it in well known websites in your country. You may wish to identify a good list for them to start with. </a:t>
            </a:r>
            <a:br>
              <a:rPr lang="en-US" sz="1800" i="1" dirty="0">
                <a:highlight>
                  <a:srgbClr val="FFFF00"/>
                </a:highlight>
              </a:rPr>
            </a:br>
            <a:br>
              <a:rPr lang="en-US" sz="1800" i="1" dirty="0">
                <a:highlight>
                  <a:srgbClr val="FFFF00"/>
                </a:highlight>
              </a:rPr>
            </a:br>
            <a:r>
              <a:rPr lang="en-US" sz="1800" i="1" dirty="0">
                <a:highlight>
                  <a:srgbClr val="FFFF00"/>
                </a:highlight>
              </a:rPr>
              <a:t>Then ask the audience to use their new  internationalized email address to test those websites and report issues to website owners.</a:t>
            </a:r>
            <a:endParaRPr sz="1800" i="1" dirty="0">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83"/>
          <p:cNvSpPr txBox="1"/>
          <p:nvPr/>
        </p:nvSpPr>
        <p:spPr>
          <a:xfrm>
            <a:off x="432355" y="1908658"/>
            <a:ext cx="8248500" cy="1169700"/>
          </a:xfrm>
          <a:prstGeom prst="rect">
            <a:avLst/>
          </a:prstGeom>
          <a:noFill/>
          <a:ln>
            <a:noFill/>
          </a:ln>
        </p:spPr>
        <p:txBody>
          <a:bodyPr spcFirstLastPara="1" wrap="square" lIns="91425" tIns="91425" rIns="91425" bIns="91425" anchor="t" anchorCtr="0">
            <a:spAutoFit/>
          </a:bodyPr>
          <a:lstStyle/>
          <a:p>
            <a:pPr marL="0" marR="0" lvl="0" indent="0" algn="ctr" rtl="1">
              <a:lnSpc>
                <a:spcPct val="80000"/>
              </a:lnSpc>
              <a:spcBef>
                <a:spcPts val="0"/>
              </a:spcBef>
              <a:spcAft>
                <a:spcPts val="0"/>
              </a:spcAft>
              <a:buClr>
                <a:srgbClr val="000000"/>
              </a:buClr>
              <a:buSzPts val="4000"/>
              <a:buFont typeface="Arial"/>
              <a:buNone/>
            </a:pPr>
            <a:r>
              <a:rPr lang="ar-EG" sz="4000" b="1" dirty="0">
                <a:solidFill>
                  <a:schemeClr val="lt1"/>
                </a:solidFill>
              </a:rPr>
              <a:t>جعل مواقع الويب جاهزة للقبول </a:t>
            </a:r>
            <a:br>
              <a:rPr lang="en-US" sz="4000" b="1" dirty="0">
                <a:solidFill>
                  <a:schemeClr val="lt1"/>
                </a:solidFill>
              </a:rPr>
            </a:br>
            <a:r>
              <a:rPr lang="ar-EG" sz="4000" b="1" dirty="0">
                <a:solidFill>
                  <a:schemeClr val="lt1"/>
                </a:solidFill>
              </a:rPr>
              <a:t>الشامل في </a:t>
            </a:r>
            <a:r>
              <a:rPr lang="en-US" sz="4000" b="1" dirty="0">
                <a:solidFill>
                  <a:schemeClr val="lt1"/>
                </a:solidFill>
              </a:rPr>
              <a:t>Drupal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84"/>
          <p:cNvSpPr/>
          <p:nvPr/>
        </p:nvSpPr>
        <p:spPr>
          <a:xfrm>
            <a:off x="29564" y="0"/>
            <a:ext cx="9114436" cy="5541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3000" b="1" i="0" u="none" strike="noStrike" cap="none" dirty="0">
                <a:solidFill>
                  <a:schemeClr val="lt1"/>
                </a:solidFill>
                <a:latin typeface="Arial"/>
                <a:ea typeface="Arial"/>
                <a:cs typeface="Arial"/>
                <a:sym typeface="Arial"/>
              </a:rPr>
              <a:t>البرمجيات</a:t>
            </a:r>
          </a:p>
        </p:txBody>
      </p:sp>
      <p:sp>
        <p:nvSpPr>
          <p:cNvPr id="857" name="Google Shape;857;p84"/>
          <p:cNvSpPr txBox="1"/>
          <p:nvPr/>
        </p:nvSpPr>
        <p:spPr>
          <a:xfrm>
            <a:off x="324000" y="949550"/>
            <a:ext cx="8496000" cy="2414477"/>
          </a:xfrm>
          <a:prstGeom prst="rect">
            <a:avLst/>
          </a:prstGeom>
          <a:noFill/>
          <a:ln>
            <a:noFill/>
          </a:ln>
        </p:spPr>
        <p:txBody>
          <a:bodyPr spcFirstLastPara="1" wrap="square" lIns="91425" tIns="91425" rIns="91425" bIns="91425" anchor="t" anchorCtr="0">
            <a:spAutoFit/>
          </a:bodyPr>
          <a:lstStyle/>
          <a:p>
            <a:pPr marL="457200" lvl="0" indent="-342900" algn="r" rtl="1">
              <a:lnSpc>
                <a:spcPct val="115000"/>
              </a:lnSpc>
              <a:spcBef>
                <a:spcPts val="0"/>
              </a:spcBef>
              <a:spcAft>
                <a:spcPts val="0"/>
              </a:spcAft>
              <a:buSzPts val="1800"/>
              <a:buChar char="●"/>
            </a:pPr>
            <a:r>
              <a:rPr lang="ar-EG" sz="1800" dirty="0"/>
              <a:t>نظام التشغيل: </a:t>
            </a:r>
            <a:r>
              <a:rPr lang="en-US" sz="1800" dirty="0"/>
              <a:t>Ubuntu 24.04.3 LTS</a:t>
            </a:r>
            <a:r>
              <a:rPr lang="ar-EG" sz="1800" dirty="0"/>
              <a:t> (مثبت مسبقًا).</a:t>
            </a:r>
          </a:p>
          <a:p>
            <a:pPr marL="457200" lvl="0" indent="-342900" algn="r" rtl="1">
              <a:lnSpc>
                <a:spcPct val="115000"/>
              </a:lnSpc>
              <a:spcBef>
                <a:spcPts val="0"/>
              </a:spcBef>
              <a:spcAft>
                <a:spcPts val="0"/>
              </a:spcAft>
              <a:buSzPts val="1800"/>
              <a:buChar char="●"/>
            </a:pPr>
            <a:r>
              <a:rPr lang="ar-EG" sz="1800" dirty="0"/>
              <a:t>سيتم تكوين الخادم باستخدام </a:t>
            </a:r>
            <a:r>
              <a:rPr lang="en-US" sz="1800" dirty="0"/>
              <a:t>Nginx</a:t>
            </a:r>
            <a:r>
              <a:rPr lang="ar-EG" sz="1800" dirty="0"/>
              <a:t> و</a:t>
            </a:r>
            <a:r>
              <a:rPr lang="en-US" sz="1800" dirty="0"/>
              <a:t>PHP</a:t>
            </a:r>
            <a:r>
              <a:rPr lang="ar-EG" sz="1800" dirty="0"/>
              <a:t> وامتدادات </a:t>
            </a:r>
            <a:r>
              <a:rPr lang="en-US" sz="1800" dirty="0"/>
              <a:t>PHP</a:t>
            </a:r>
            <a:r>
              <a:rPr lang="ar-EG" sz="1800" dirty="0"/>
              <a:t> المطلوبة لدعم </a:t>
            </a:r>
            <a:r>
              <a:rPr lang="en-US" sz="1800" dirty="0"/>
              <a:t>Drupal</a:t>
            </a:r>
            <a:r>
              <a:rPr lang="ar-EG" sz="1800" dirty="0"/>
              <a:t> وميزات التدويل.</a:t>
            </a:r>
          </a:p>
          <a:p>
            <a:pPr marL="914400" lvl="1" indent="-342900" algn="r" rtl="1">
              <a:lnSpc>
                <a:spcPct val="115000"/>
              </a:lnSpc>
              <a:spcBef>
                <a:spcPts val="0"/>
              </a:spcBef>
              <a:spcAft>
                <a:spcPts val="0"/>
              </a:spcAft>
              <a:buSzPts val="1800"/>
              <a:buChar char="○"/>
            </a:pPr>
            <a:r>
              <a:rPr lang="ar-EG" sz="1800" dirty="0"/>
              <a:t>إصدار </a:t>
            </a:r>
            <a:r>
              <a:rPr lang="en-US" sz="1800" dirty="0"/>
              <a:t>Nginx</a:t>
            </a:r>
            <a:r>
              <a:rPr lang="ar-EG" sz="1800" dirty="0"/>
              <a:t>‏: </a:t>
            </a:r>
            <a:r>
              <a:rPr lang="en-US" sz="1800" dirty="0"/>
              <a:t>nginx/1.24.0(Ubuntu)</a:t>
            </a:r>
            <a:r>
              <a:rPr lang="ar-EG" sz="1800" dirty="0"/>
              <a:t>.</a:t>
            </a:r>
          </a:p>
          <a:p>
            <a:pPr marL="914400" lvl="1" indent="-342900" algn="r" rtl="1">
              <a:lnSpc>
                <a:spcPct val="115000"/>
              </a:lnSpc>
              <a:spcBef>
                <a:spcPts val="0"/>
              </a:spcBef>
              <a:spcAft>
                <a:spcPts val="0"/>
              </a:spcAft>
              <a:buSzPts val="1800"/>
              <a:buChar char="○"/>
            </a:pPr>
            <a:r>
              <a:rPr lang="ar-EG" sz="1800" dirty="0"/>
              <a:t>إصدار </a:t>
            </a:r>
            <a:r>
              <a:rPr lang="en-US" sz="1800" dirty="0"/>
              <a:t>PHP</a:t>
            </a:r>
            <a:r>
              <a:rPr lang="ar-EG" sz="1800" dirty="0"/>
              <a:t>: </a:t>
            </a:r>
            <a:r>
              <a:rPr lang="en-US" sz="1800" dirty="0"/>
              <a:t>Zend Engine v4.3.6</a:t>
            </a:r>
            <a:r>
              <a:rPr lang="ar-EG" sz="1800" dirty="0"/>
              <a:t> مع </a:t>
            </a:r>
            <a:r>
              <a:rPr lang="en-US" sz="1800" dirty="0"/>
              <a:t>Zend </a:t>
            </a:r>
            <a:r>
              <a:rPr lang="en-US" sz="1800" dirty="0" err="1"/>
              <a:t>OPcache</a:t>
            </a:r>
            <a:r>
              <a:rPr lang="en-US" sz="1800" dirty="0"/>
              <a:t> v8.3.6</a:t>
            </a:r>
            <a:r>
              <a:rPr lang="ar-EG" sz="1800" dirty="0"/>
              <a:t>.</a:t>
            </a:r>
          </a:p>
          <a:p>
            <a:pPr marL="914400" lvl="1" indent="-342900" algn="r" rtl="1">
              <a:lnSpc>
                <a:spcPct val="115000"/>
              </a:lnSpc>
              <a:spcBef>
                <a:spcPts val="0"/>
              </a:spcBef>
              <a:spcAft>
                <a:spcPts val="0"/>
              </a:spcAft>
              <a:buSzPts val="1800"/>
              <a:buChar char="○"/>
            </a:pPr>
            <a:r>
              <a:rPr lang="en-US" sz="1800" dirty="0"/>
              <a:t>MySQL</a:t>
            </a:r>
            <a:r>
              <a:rPr lang="ar-EG" sz="1800" dirty="0"/>
              <a:t> الإصدار 8.0.44-) </a:t>
            </a:r>
            <a:r>
              <a:rPr lang="en-US" sz="1800" dirty="0"/>
              <a:t>ubuntu0.24.04.2 for Linux (x86_64)</a:t>
            </a:r>
            <a:r>
              <a:rPr lang="ar-EG" sz="1800" dirty="0"/>
              <a:t>.</a:t>
            </a:r>
          </a:p>
          <a:p>
            <a:pPr marL="914400" lvl="1" indent="-342900" algn="r" rtl="1">
              <a:lnSpc>
                <a:spcPct val="115000"/>
              </a:lnSpc>
              <a:spcBef>
                <a:spcPts val="0"/>
              </a:spcBef>
              <a:spcAft>
                <a:spcPts val="0"/>
              </a:spcAft>
              <a:buSzPts val="1800"/>
              <a:buChar char="○"/>
            </a:pPr>
            <a:r>
              <a:rPr lang="en-US" sz="1800" dirty="0"/>
              <a:t>Drupal</a:t>
            </a:r>
            <a:r>
              <a:rPr lang="ar-EG" sz="1800" dirty="0"/>
              <a:t>: 11.2.10.</a:t>
            </a:r>
          </a:p>
          <a:p>
            <a:pPr marL="914400" lvl="1" indent="-342900" algn="r" rtl="1">
              <a:lnSpc>
                <a:spcPct val="115000"/>
              </a:lnSpc>
              <a:spcBef>
                <a:spcPts val="0"/>
              </a:spcBef>
              <a:spcAft>
                <a:spcPts val="0"/>
              </a:spcAft>
              <a:buSzPts val="1800"/>
              <a:buChar char="○"/>
            </a:pPr>
            <a:r>
              <a:rPr lang="en-US" sz="1800" dirty="0"/>
              <a:t>Symfony</a:t>
            </a:r>
            <a:r>
              <a:rPr lang="ar-EG" sz="1800" dirty="0"/>
              <a:t> الإصدار: </a:t>
            </a:r>
            <a:r>
              <a:rPr lang="en-US" sz="1800" dirty="0"/>
              <a:t>v7.3.5</a:t>
            </a:r>
            <a:r>
              <a:rPr lang="ar-EG" sz="18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85"/>
          <p:cNvSpPr/>
          <p:nvPr/>
        </p:nvSpPr>
        <p:spPr>
          <a:xfrm>
            <a:off x="142022" y="11962"/>
            <a:ext cx="900197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سجلات نظام اسم النطاق</a:t>
            </a:r>
          </a:p>
        </p:txBody>
      </p:sp>
      <p:sp>
        <p:nvSpPr>
          <p:cNvPr id="863" name="Google Shape;863;p85"/>
          <p:cNvSpPr txBox="1"/>
          <p:nvPr/>
        </p:nvSpPr>
        <p:spPr>
          <a:xfrm>
            <a:off x="254200" y="940200"/>
            <a:ext cx="8735100" cy="2769974"/>
          </a:xfrm>
          <a:prstGeom prst="rect">
            <a:avLst/>
          </a:prstGeom>
          <a:noFill/>
          <a:ln>
            <a:noFill/>
          </a:ln>
        </p:spPr>
        <p:txBody>
          <a:bodyPr spcFirstLastPara="1" wrap="square" lIns="0" tIns="91440" rIns="0" bIns="91425" anchor="t" anchorCtr="0">
            <a:spAutoFit/>
          </a:bodyPr>
          <a:lstStyle/>
          <a:p>
            <a:pPr marL="285750" lvl="0" indent="-285750" algn="r" rtl="1">
              <a:spcBef>
                <a:spcPts val="0"/>
              </a:spcBef>
              <a:spcAft>
                <a:spcPts val="0"/>
              </a:spcAft>
              <a:buSzPts val="1800"/>
              <a:buFont typeface="Arial" panose="020B0604020202020204" pitchFamily="34" charset="0"/>
              <a:buChar char="●"/>
            </a:pPr>
            <a:r>
              <a:rPr lang="ar-EG" sz="1800" dirty="0"/>
              <a:t>يتطلب التعامل مع أسماء النطاقات المدولة في نظام اسم النطاق استخدام </a:t>
            </a:r>
            <a:r>
              <a:rPr lang="en-US" sz="1800" dirty="0"/>
              <a:t>Punycode</a:t>
            </a:r>
            <a:r>
              <a:rPr lang="ar-EG" sz="1800" dirty="0"/>
              <a:t> (على سبيل المثال، </a:t>
            </a:r>
            <a:r>
              <a:rPr lang="en-US" sz="1800" dirty="0" err="1"/>
              <a:t>xn</a:t>
            </a:r>
            <a:r>
              <a:rPr lang="en-US" sz="1800" dirty="0"/>
              <a:t>--uorr18aoubup188n.xn--io0a7i</a:t>
            </a:r>
            <a:r>
              <a:rPr lang="ar-EG" sz="1800" dirty="0"/>
              <a:t>).</a:t>
            </a:r>
          </a:p>
          <a:p>
            <a:pPr marL="285750" lvl="0" indent="-285750" algn="r" rtl="1">
              <a:spcBef>
                <a:spcPts val="0"/>
              </a:spcBef>
              <a:spcAft>
                <a:spcPts val="0"/>
              </a:spcAft>
              <a:buSzPts val="1800"/>
              <a:buFont typeface="Arial" panose="020B0604020202020204" pitchFamily="34" charset="0"/>
              <a:buChar char="●"/>
            </a:pPr>
            <a:r>
              <a:rPr lang="ar-EG" sz="1800" dirty="0"/>
              <a:t>يستخدم حل نظام اسم النطاق دائمًا </a:t>
            </a:r>
            <a:r>
              <a:rPr lang="en-US" sz="1800" dirty="0"/>
              <a:t>Punycode</a:t>
            </a:r>
            <a:r>
              <a:rPr lang="ar-EG" sz="1800" dirty="0"/>
              <a:t> حتى لو تم عرض </a:t>
            </a:r>
            <a:r>
              <a:rPr lang="en-US" sz="1800" dirty="0"/>
              <a:t>Unicode</a:t>
            </a:r>
            <a:r>
              <a:rPr lang="ar-EG" sz="1800" dirty="0"/>
              <a:t> للمستخدمين.</a:t>
            </a:r>
          </a:p>
          <a:p>
            <a:pPr marL="285750" lvl="0" indent="-285750" algn="r" rtl="1">
              <a:spcBef>
                <a:spcPts val="0"/>
              </a:spcBef>
              <a:spcAft>
                <a:spcPts val="0"/>
              </a:spcAft>
              <a:buSzPts val="1800"/>
              <a:buFont typeface="Arial" panose="020B0604020202020204" pitchFamily="34" charset="0"/>
              <a:buChar char="●"/>
            </a:pPr>
            <a:r>
              <a:rPr lang="ar-EG" sz="1800" dirty="0"/>
              <a:t>يجب أن تستخدم جميع سجلات (</a:t>
            </a:r>
            <a:r>
              <a:rPr lang="en-US" sz="1800" dirty="0"/>
              <a:t>A, AAAA, MX, TXT, CNAME</a:t>
            </a:r>
            <a:r>
              <a:rPr lang="ar-EG" sz="1800" dirty="0"/>
              <a:t>) نظام أسماء النطاق </a:t>
            </a:r>
            <a:r>
              <a:rPr lang="en-US" sz="1800" dirty="0"/>
              <a:t>Punycode</a:t>
            </a:r>
            <a:r>
              <a:rPr lang="ar-EG" sz="1800" dirty="0"/>
              <a:t>.</a:t>
            </a:r>
          </a:p>
          <a:p>
            <a:pPr marL="742950" lvl="0" indent="-285750" algn="l" rtl="0">
              <a:spcBef>
                <a:spcPts val="0"/>
              </a:spcBef>
              <a:spcAft>
                <a:spcPts val="0"/>
              </a:spcAft>
              <a:buFont typeface="Arial" panose="020B0604020202020204" pitchFamily="34" charset="0"/>
              <a:buChar char="●"/>
            </a:pPr>
            <a:endParaRPr sz="1800" dirty="0"/>
          </a:p>
          <a:p>
            <a:pPr marL="0" lvl="0" indent="0" algn="r" rtl="1">
              <a:spcBef>
                <a:spcPts val="0"/>
              </a:spcBef>
              <a:spcAft>
                <a:spcPts val="0"/>
              </a:spcAft>
              <a:buNone/>
            </a:pPr>
            <a:r>
              <a:rPr lang="ar-EG" sz="1800" dirty="0">
                <a:solidFill>
                  <a:srgbClr val="1155CC"/>
                </a:solidFill>
              </a:rPr>
              <a:t>اعتبارات نظام اسم النطاق لتدويل عناوين البريد الإلكتروني:</a:t>
            </a:r>
          </a:p>
          <a:p>
            <a:pPr marL="285750" lvl="0" indent="-285750" algn="r" rtl="1">
              <a:spcBef>
                <a:spcPts val="0"/>
              </a:spcBef>
              <a:spcAft>
                <a:spcPts val="0"/>
              </a:spcAft>
              <a:buSzPts val="1800"/>
              <a:buFont typeface="Arial" panose="020B0604020202020204" pitchFamily="34" charset="0"/>
              <a:buChar char="●"/>
            </a:pPr>
            <a:r>
              <a:rPr lang="ar-EG" sz="1800" dirty="0"/>
              <a:t>يجب تكوين </a:t>
            </a:r>
            <a:r>
              <a:rPr lang="en-US" sz="1800" dirty="0"/>
              <a:t>MX</a:t>
            </a:r>
            <a:r>
              <a:rPr lang="ar-EG" sz="1800" dirty="0"/>
              <a:t> و</a:t>
            </a:r>
            <a:r>
              <a:rPr lang="en-US" sz="1800" dirty="0"/>
              <a:t>SPF</a:t>
            </a:r>
            <a:r>
              <a:rPr lang="ar-EG" sz="1800" dirty="0"/>
              <a:t> و</a:t>
            </a:r>
            <a:r>
              <a:rPr lang="en-US" sz="1800" dirty="0"/>
              <a:t>DKIM</a:t>
            </a:r>
            <a:r>
              <a:rPr lang="ar-EG" sz="1800" dirty="0"/>
              <a:t> و</a:t>
            </a:r>
            <a:r>
              <a:rPr lang="en-US" sz="1800" dirty="0"/>
              <a:t>DMARC</a:t>
            </a:r>
            <a:r>
              <a:rPr lang="ar-EG" sz="1800" dirty="0"/>
              <a:t> باستخدام نطاقات </a:t>
            </a:r>
            <a:r>
              <a:rPr lang="en-US" sz="1800" dirty="0"/>
              <a:t>Punycode</a:t>
            </a:r>
            <a:r>
              <a:rPr lang="ar-EG" sz="1800" dirty="0"/>
              <a:t>.</a:t>
            </a:r>
          </a:p>
          <a:p>
            <a:pPr marL="285750" lvl="0" indent="-285750" algn="r" rtl="1">
              <a:spcBef>
                <a:spcPts val="0"/>
              </a:spcBef>
              <a:spcAft>
                <a:spcPts val="0"/>
              </a:spcAft>
              <a:buSzPts val="1800"/>
              <a:buFont typeface="Arial" panose="020B0604020202020204" pitchFamily="34" charset="0"/>
              <a:buChar char="●"/>
            </a:pPr>
            <a:r>
              <a:rPr lang="ar-EG" sz="1800" dirty="0"/>
              <a:t>يدعم تدويل عناوين البريد الإلكتروني </a:t>
            </a:r>
            <a:r>
              <a:rPr lang="en-US" sz="1800" dirty="0"/>
              <a:t>Unicode</a:t>
            </a:r>
            <a:r>
              <a:rPr lang="ar-EG" sz="1800" dirty="0"/>
              <a:t> في الجزء المحلي، ولكن يجب أن يكون النطاق </a:t>
            </a:r>
            <a:r>
              <a:rPr lang="en-US" sz="1800" dirty="0"/>
              <a:t>Punycode</a:t>
            </a:r>
            <a:r>
              <a:rPr lang="ar-EG" sz="1800" dirty="0"/>
              <a:t> لنظام اسم النطاق.</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86"/>
          <p:cNvSpPr/>
          <p:nvPr/>
        </p:nvSpPr>
        <p:spPr>
          <a:xfrm>
            <a:off x="142022" y="22122"/>
            <a:ext cx="900197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شهادات </a:t>
            </a:r>
            <a:r>
              <a:rPr lang="en-US" sz="2800" b="1" i="0" u="none" strike="noStrike" cap="none" dirty="0">
                <a:solidFill>
                  <a:schemeClr val="lt1"/>
                </a:solidFill>
                <a:latin typeface="Arial"/>
                <a:ea typeface="Arial"/>
                <a:cs typeface="Arial"/>
                <a:sym typeface="Arial"/>
              </a:rPr>
              <a:t>SSL</a:t>
            </a:r>
          </a:p>
        </p:txBody>
      </p:sp>
      <p:sp>
        <p:nvSpPr>
          <p:cNvPr id="869" name="Google Shape;869;p86"/>
          <p:cNvSpPr txBox="1"/>
          <p:nvPr/>
        </p:nvSpPr>
        <p:spPr>
          <a:xfrm>
            <a:off x="185550" y="909450"/>
            <a:ext cx="8772900" cy="3010800"/>
          </a:xfrm>
          <a:prstGeom prst="rect">
            <a:avLst/>
          </a:prstGeom>
          <a:noFill/>
          <a:ln>
            <a:noFill/>
          </a:ln>
        </p:spPr>
        <p:txBody>
          <a:bodyPr spcFirstLastPara="1" wrap="square" lIns="91425" tIns="91425" rIns="91425" bIns="91425" anchor="t" anchorCtr="0">
            <a:spAutoFit/>
          </a:bodyPr>
          <a:lstStyle/>
          <a:p>
            <a:pPr marL="457200" lvl="0" indent="-342900" algn="r" rtl="1">
              <a:lnSpc>
                <a:spcPct val="115000"/>
              </a:lnSpc>
              <a:spcBef>
                <a:spcPts val="0"/>
              </a:spcBef>
              <a:spcAft>
                <a:spcPts val="0"/>
              </a:spcAft>
              <a:buSzPts val="1800"/>
              <a:buChar char="●"/>
            </a:pPr>
            <a:r>
              <a:rPr lang="ar-EG" sz="1800" dirty="0"/>
              <a:t>تتطلب شهادات </a:t>
            </a:r>
            <a:r>
              <a:rPr lang="en-US" sz="1800" dirty="0"/>
              <a:t>SSL</a:t>
            </a:r>
            <a:r>
              <a:rPr lang="ar-EG" sz="1800" dirty="0"/>
              <a:t> أسماء النطاقات المدولة باستخدام </a:t>
            </a:r>
            <a:r>
              <a:rPr lang="en-US" sz="1800" dirty="0"/>
              <a:t>Punycode</a:t>
            </a:r>
            <a:r>
              <a:rPr lang="ar-EG" sz="1800" dirty="0"/>
              <a:t>.</a:t>
            </a:r>
          </a:p>
          <a:p>
            <a:pPr marL="457200" lvl="0" indent="-342900" algn="r" rtl="1">
              <a:lnSpc>
                <a:spcPct val="115000"/>
              </a:lnSpc>
              <a:spcBef>
                <a:spcPts val="0"/>
              </a:spcBef>
              <a:spcAft>
                <a:spcPts val="0"/>
              </a:spcAft>
              <a:buSzPts val="1800"/>
              <a:buChar char="●"/>
            </a:pPr>
            <a:r>
              <a:rPr lang="ar-EG" sz="1800" dirty="0"/>
              <a:t>مثال: </a:t>
            </a:r>
            <a:r>
              <a:rPr lang="en-US" sz="1800" dirty="0"/>
              <a:t>普遍接受日.网络 → </a:t>
            </a:r>
            <a:r>
              <a:rPr lang="en-US" sz="1800" dirty="0" err="1"/>
              <a:t>xn</a:t>
            </a:r>
            <a:r>
              <a:rPr lang="en-US" sz="1800" dirty="0"/>
              <a:t>--uorr18aoubup188n.xn--io0a7i</a:t>
            </a:r>
            <a:r>
              <a:rPr lang="ar-EG" sz="1800" dirty="0"/>
              <a:t>.</a:t>
            </a:r>
          </a:p>
          <a:p>
            <a:pPr marL="457200" lvl="0" indent="-342900" algn="r" rtl="1">
              <a:lnSpc>
                <a:spcPct val="115000"/>
              </a:lnSpc>
              <a:spcBef>
                <a:spcPts val="0"/>
              </a:spcBef>
              <a:spcAft>
                <a:spcPts val="0"/>
              </a:spcAft>
              <a:buSzPts val="1800"/>
              <a:buChar char="●"/>
            </a:pPr>
            <a:r>
              <a:rPr lang="ar-EG" sz="1800" dirty="0"/>
              <a:t>تقوم بعض هيئات إصدار الشهادات بتقييد أسماء النطاقات المدولة بسبب مخاطر هجوم التجانس اللفظي.</a:t>
            </a:r>
          </a:p>
          <a:p>
            <a:pPr marL="457200" lvl="0" indent="-342900" algn="r" rtl="1">
              <a:lnSpc>
                <a:spcPct val="115000"/>
              </a:lnSpc>
              <a:spcBef>
                <a:spcPts val="0"/>
              </a:spcBef>
              <a:spcAft>
                <a:spcPts val="0"/>
              </a:spcAft>
              <a:buSzPts val="1800"/>
              <a:buChar char="●"/>
            </a:pPr>
            <a:r>
              <a:rPr lang="ar-EG" sz="1800" dirty="0"/>
              <a:t>تدعم المتصفحات الحديثة (</a:t>
            </a:r>
            <a:r>
              <a:rPr lang="en-US" sz="1800" dirty="0"/>
              <a:t>Chrome</a:t>
            </a:r>
            <a:r>
              <a:rPr lang="ar-EG" sz="1800" dirty="0"/>
              <a:t> و</a:t>
            </a:r>
            <a:r>
              <a:rPr lang="en-US" sz="1800" dirty="0"/>
              <a:t>Firefox</a:t>
            </a:r>
            <a:r>
              <a:rPr lang="ar-EG" sz="1800" dirty="0"/>
              <a:t> و</a:t>
            </a:r>
            <a:r>
              <a:rPr lang="en-US" sz="1800" dirty="0"/>
              <a:t>Edge</a:t>
            </a:r>
            <a:r>
              <a:rPr lang="ar-EG" sz="1800" dirty="0"/>
              <a:t> و</a:t>
            </a:r>
            <a:r>
              <a:rPr lang="en-US" sz="1800" dirty="0"/>
              <a:t>Safari</a:t>
            </a:r>
            <a:r>
              <a:rPr lang="ar-EG" sz="1800" dirty="0"/>
              <a:t>) أسماء النطاقات المدولة </a:t>
            </a:r>
            <a:r>
              <a:rPr lang="en-US" sz="1800" dirty="0"/>
              <a:t>Unicode</a:t>
            </a:r>
            <a:r>
              <a:rPr lang="ar-EG" sz="1800" dirty="0"/>
              <a:t> وتعرضها بأمان.</a:t>
            </a:r>
          </a:p>
          <a:p>
            <a:pPr marL="457200" lvl="0" indent="-342900" algn="r" rtl="1">
              <a:lnSpc>
                <a:spcPct val="115000"/>
              </a:lnSpc>
              <a:spcBef>
                <a:spcPts val="0"/>
              </a:spcBef>
              <a:spcAft>
                <a:spcPts val="0"/>
              </a:spcAft>
              <a:buSzPts val="1800"/>
              <a:buChar char="●"/>
            </a:pPr>
            <a:r>
              <a:rPr lang="ar-EG" sz="1800" dirty="0"/>
              <a:t>يجب على خوادم الويب استخدام </a:t>
            </a:r>
            <a:r>
              <a:rPr lang="en-US" sz="1800" dirty="0"/>
              <a:t>Punycode</a:t>
            </a:r>
            <a:r>
              <a:rPr lang="ar-EG" sz="1800" dirty="0"/>
              <a:t> في المضيفات الافتراضية وإعدادات </a:t>
            </a:r>
            <a:r>
              <a:rPr lang="en-US" sz="1800" dirty="0"/>
              <a:t>SSL</a:t>
            </a:r>
            <a:r>
              <a:rPr lang="ar-EG" sz="1800" dirty="0"/>
              <a:t>.</a:t>
            </a:r>
          </a:p>
          <a:p>
            <a:pPr marL="457200" lvl="0" indent="-342900" algn="r" rtl="1">
              <a:lnSpc>
                <a:spcPct val="115000"/>
              </a:lnSpc>
              <a:spcBef>
                <a:spcPts val="0"/>
              </a:spcBef>
              <a:spcAft>
                <a:spcPts val="0"/>
              </a:spcAft>
              <a:buSzPts val="1800"/>
              <a:buChar char="●"/>
            </a:pPr>
            <a:r>
              <a:rPr lang="ar-EG" sz="1800" dirty="0"/>
              <a:t>مثال على </a:t>
            </a:r>
            <a:r>
              <a:rPr lang="en-US" sz="1800" dirty="0" err="1"/>
              <a:t>Certbot</a:t>
            </a:r>
            <a:r>
              <a:rPr lang="ar-EG" sz="1800" dirty="0"/>
              <a:t>:</a:t>
            </a:r>
          </a:p>
          <a:p>
            <a:pPr marL="450000" lvl="0" indent="0" algn="r" rtl="1">
              <a:lnSpc>
                <a:spcPct val="115000"/>
              </a:lnSpc>
              <a:spcBef>
                <a:spcPts val="0"/>
              </a:spcBef>
              <a:spcAft>
                <a:spcPts val="0"/>
              </a:spcAft>
              <a:buNone/>
            </a:pPr>
            <a:r>
              <a:rPr lang="en-US" sz="1800" dirty="0">
                <a:solidFill>
                  <a:schemeClr val="accent2"/>
                </a:solidFill>
              </a:rPr>
              <a:t>‎# </a:t>
            </a:r>
            <a:r>
              <a:rPr lang="en-US" sz="1800" dirty="0" err="1">
                <a:solidFill>
                  <a:schemeClr val="accent2"/>
                </a:solidFill>
              </a:rPr>
              <a:t>certbot</a:t>
            </a:r>
            <a:r>
              <a:rPr lang="en-US" sz="1800" dirty="0">
                <a:solidFill>
                  <a:schemeClr val="accent2"/>
                </a:solidFill>
              </a:rPr>
              <a:t> --nginx -d </a:t>
            </a:r>
            <a:r>
              <a:rPr lang="en-US" sz="1800" dirty="0" err="1">
                <a:solidFill>
                  <a:schemeClr val="accent2"/>
                </a:solidFill>
              </a:rPr>
              <a:t>xn</a:t>
            </a:r>
            <a:r>
              <a:rPr lang="en-US" sz="1800" dirty="0">
                <a:solidFill>
                  <a:schemeClr val="accent2"/>
                </a:solidFill>
              </a:rPr>
              <a:t>--uorr18aoubup188n.xn--io0a7i -d www.xn--uorr18aoubup188n.xn--io0a7i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7"/>
          <p:cNvSpPr/>
          <p:nvPr/>
        </p:nvSpPr>
        <p:spPr>
          <a:xfrm>
            <a:off x="142026" y="11965"/>
            <a:ext cx="9001974"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تغييرات في تكوين خادم الويب</a:t>
            </a:r>
          </a:p>
        </p:txBody>
      </p:sp>
      <p:sp>
        <p:nvSpPr>
          <p:cNvPr id="876" name="Google Shape;876;p87"/>
          <p:cNvSpPr/>
          <p:nvPr/>
        </p:nvSpPr>
        <p:spPr>
          <a:xfrm>
            <a:off x="235156" y="678344"/>
            <a:ext cx="8409300" cy="9234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00000"/>
              </a:lnSpc>
              <a:spcBef>
                <a:spcPts val="0"/>
              </a:spcBef>
              <a:spcAft>
                <a:spcPts val="0"/>
              </a:spcAft>
              <a:buClr>
                <a:srgbClr val="000000"/>
              </a:buClr>
              <a:buSzPts val="1800"/>
              <a:buFont typeface="Arial" panose="020B0604020202020204" pitchFamily="34" charset="0"/>
              <a:buChar char="●"/>
            </a:pPr>
            <a:r>
              <a:rPr lang="ar-EG" sz="1800" b="0" i="0" u="none" strike="noStrike" cap="none" dirty="0">
                <a:solidFill>
                  <a:srgbClr val="000000"/>
                </a:solidFill>
                <a:latin typeface="Arial"/>
                <a:ea typeface="Arial"/>
                <a:cs typeface="Arial"/>
                <a:sym typeface="Arial"/>
              </a:rPr>
              <a:t>استخدام </a:t>
            </a:r>
            <a:r>
              <a:rPr lang="en-US" sz="1800" b="0" i="0" u="none" strike="noStrike" cap="none" dirty="0">
                <a:solidFill>
                  <a:srgbClr val="000000"/>
                </a:solidFill>
                <a:latin typeface="Arial"/>
                <a:ea typeface="Arial"/>
                <a:cs typeface="Arial"/>
                <a:sym typeface="Arial"/>
              </a:rPr>
              <a:t>Punycode</a:t>
            </a:r>
            <a:r>
              <a:rPr lang="ar-EG" sz="1800" b="0" i="0" u="none" strike="noStrike" cap="none" dirty="0">
                <a:solidFill>
                  <a:srgbClr val="000000"/>
                </a:solidFill>
                <a:latin typeface="Arial"/>
                <a:ea typeface="Arial"/>
                <a:cs typeface="Arial"/>
                <a:sym typeface="Arial"/>
              </a:rPr>
              <a:t> في كتل الخادم / المضيفات الافتراضية لخوادم الويب.</a:t>
            </a:r>
          </a:p>
          <a:p>
            <a:pPr marL="342900" marR="0" lvl="0" indent="-342900" algn="r" rtl="1">
              <a:lnSpc>
                <a:spcPct val="100000"/>
              </a:lnSpc>
              <a:spcBef>
                <a:spcPts val="0"/>
              </a:spcBef>
              <a:spcAft>
                <a:spcPts val="0"/>
              </a:spcAft>
              <a:buClr>
                <a:srgbClr val="000000"/>
              </a:buClr>
              <a:buSzPts val="1800"/>
              <a:buFont typeface="Arial" panose="020B0604020202020204" pitchFamily="34" charset="0"/>
              <a:buChar char="●"/>
            </a:pPr>
            <a:r>
              <a:rPr lang="ar-EG" sz="1800" b="0" i="0" u="none" strike="noStrike" cap="none" dirty="0">
                <a:solidFill>
                  <a:srgbClr val="000000"/>
                </a:solidFill>
                <a:latin typeface="Arial"/>
                <a:ea typeface="Arial"/>
                <a:cs typeface="Arial"/>
                <a:sym typeface="Arial"/>
              </a:rPr>
              <a:t>مثال: </a:t>
            </a:r>
            <a:r>
              <a:rPr lang="en-US" sz="1800" b="0" i="0" u="none" strike="noStrike" cap="none" dirty="0">
                <a:solidFill>
                  <a:srgbClr val="000000"/>
                </a:solidFill>
                <a:latin typeface="Arial"/>
                <a:ea typeface="Arial"/>
                <a:cs typeface="Arial"/>
                <a:sym typeface="Arial"/>
              </a:rPr>
              <a:t>Nginx</a:t>
            </a:r>
            <a:r>
              <a:rPr lang="ar-EG" sz="1800" b="0" i="0" u="none" strike="noStrike" cap="none" dirty="0">
                <a:solidFill>
                  <a:srgbClr val="000000"/>
                </a:solidFill>
                <a:latin typeface="Arial"/>
                <a:ea typeface="Arial"/>
                <a:cs typeface="Arial"/>
                <a:sym typeface="Arial"/>
              </a:rPr>
              <a:t>.</a:t>
            </a:r>
          </a:p>
          <a:p>
            <a:pPr marL="342900" marR="0" lvl="0" indent="-342900" algn="r" rtl="1">
              <a:lnSpc>
                <a:spcPct val="100000"/>
              </a:lnSpc>
              <a:spcBef>
                <a:spcPts val="0"/>
              </a:spcBef>
              <a:spcAft>
                <a:spcPts val="0"/>
              </a:spcAft>
              <a:buClr>
                <a:srgbClr val="000000"/>
              </a:buClr>
              <a:buSzPts val="1800"/>
              <a:buFont typeface="Arial" panose="020B0604020202020204" pitchFamily="34" charset="0"/>
              <a:buChar char="●"/>
            </a:pPr>
            <a:r>
              <a:rPr lang="ar-EG" sz="1800" b="0" i="0" u="none" strike="noStrike" cap="none" dirty="0">
                <a:solidFill>
                  <a:srgbClr val="000000"/>
                </a:solidFill>
                <a:latin typeface="Arial"/>
                <a:ea typeface="Arial"/>
                <a:cs typeface="Arial"/>
                <a:sym typeface="Arial"/>
              </a:rPr>
              <a:t>تحرير ملف الإعدادات (</a:t>
            </a:r>
            <a:r>
              <a:rPr lang="ar-EG"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etc</a:t>
            </a:r>
            <a:r>
              <a:rPr lang="en-US" sz="1800" b="0" i="0" u="none" strike="noStrike" cap="none" dirty="0">
                <a:solidFill>
                  <a:schemeClr val="accent2"/>
                </a:solidFill>
                <a:latin typeface="Arial"/>
                <a:ea typeface="Arial"/>
                <a:cs typeface="Arial"/>
                <a:sym typeface="Arial"/>
              </a:rPr>
              <a:t>/nginx/sites-available/</a:t>
            </a:r>
            <a:r>
              <a:rPr lang="en-US" sz="1800" b="0" i="0" u="none" strike="noStrike" cap="none" dirty="0" err="1">
                <a:solidFill>
                  <a:schemeClr val="accent2"/>
                </a:solidFill>
                <a:latin typeface="Arial"/>
                <a:ea typeface="Arial"/>
                <a:cs typeface="Arial"/>
                <a:sym typeface="Arial"/>
              </a:rPr>
              <a:t>drupal</a:t>
            </a:r>
            <a:r>
              <a:rPr lang="ar-EG" sz="1800" b="0" i="0" u="none" strike="noStrike" cap="none" dirty="0">
                <a:solidFill>
                  <a:srgbClr val="000000"/>
                </a:solidFill>
                <a:latin typeface="Arial"/>
                <a:ea typeface="Arial"/>
                <a:cs typeface="Arial"/>
                <a:sym typeface="Arial"/>
              </a:rPr>
              <a:t>):</a:t>
            </a:r>
          </a:p>
        </p:txBody>
      </p:sp>
      <p:pic>
        <p:nvPicPr>
          <p:cNvPr id="5" name="Picture 4">
            <a:extLst>
              <a:ext uri="{FF2B5EF4-FFF2-40B4-BE49-F238E27FC236}">
                <a16:creationId xmlns:a16="http://schemas.microsoft.com/office/drawing/2014/main" id="{AF299066-3EFE-EA6E-3644-4D95E7D3D518}"/>
              </a:ext>
            </a:extLst>
          </p:cNvPr>
          <p:cNvPicPr>
            <a:picLocks noChangeAspect="1"/>
          </p:cNvPicPr>
          <p:nvPr/>
        </p:nvPicPr>
        <p:blipFill>
          <a:blip r:embed="rId3"/>
          <a:stretch>
            <a:fillRect/>
          </a:stretch>
        </p:blipFill>
        <p:spPr>
          <a:xfrm>
            <a:off x="581570" y="1633494"/>
            <a:ext cx="7772400" cy="29058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88"/>
          <p:cNvSpPr/>
          <p:nvPr/>
        </p:nvSpPr>
        <p:spPr>
          <a:xfrm>
            <a:off x="142022" y="11962"/>
            <a:ext cx="900197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إعداد</a:t>
            </a:r>
            <a:r>
              <a:rPr lang="ar-EG" sz="2800" b="1" dirty="0">
                <a:solidFill>
                  <a:schemeClr val="lt1"/>
                </a:solidFill>
              </a:rPr>
              <a:t> تدويل</a:t>
            </a:r>
            <a:r>
              <a:rPr lang="en-US" sz="2800" b="1" dirty="0">
                <a:solidFill>
                  <a:schemeClr val="lt1"/>
                </a:solidFill>
              </a:rPr>
              <a:t> PHP </a:t>
            </a:r>
            <a:r>
              <a:rPr lang="ar-EG" sz="2800" b="1" i="0" u="none" strike="noStrike" cap="none" dirty="0">
                <a:solidFill>
                  <a:schemeClr val="lt1"/>
                </a:solidFill>
                <a:latin typeface="Arial"/>
                <a:ea typeface="Arial"/>
                <a:cs typeface="Arial"/>
                <a:sym typeface="Arial"/>
              </a:rPr>
              <a:t>وقواعد البيانات</a:t>
            </a:r>
          </a:p>
        </p:txBody>
      </p:sp>
      <p:sp>
        <p:nvSpPr>
          <p:cNvPr id="882" name="Google Shape;882;p88"/>
          <p:cNvSpPr/>
          <p:nvPr/>
        </p:nvSpPr>
        <p:spPr>
          <a:xfrm>
            <a:off x="210900" y="711840"/>
            <a:ext cx="8679000" cy="3804000"/>
          </a:xfrm>
          <a:prstGeom prst="rect">
            <a:avLst/>
          </a:prstGeom>
          <a:noFill/>
          <a:ln>
            <a:noFill/>
          </a:ln>
        </p:spPr>
        <p:txBody>
          <a:bodyPr spcFirstLastPara="1" wrap="square" lIns="91425" tIns="45700" rIns="91425" bIns="45700" anchor="t" anchorCtr="0">
            <a:noAutofit/>
          </a:bodyPr>
          <a:lstStyle/>
          <a:p>
            <a:pPr marL="342900" marR="0" lvl="0" indent="-34290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تثبيت وتفعيل امتداد </a:t>
            </a:r>
            <a:r>
              <a:rPr lang="en-US" sz="1800" b="0" i="0" u="none" strike="noStrike" cap="none" dirty="0">
                <a:solidFill>
                  <a:srgbClr val="000000"/>
                </a:solidFill>
                <a:latin typeface="Arial"/>
                <a:ea typeface="Arial"/>
                <a:cs typeface="Arial"/>
                <a:sym typeface="Arial"/>
              </a:rPr>
              <a:t>PHP 8.3 </a:t>
            </a:r>
            <a:r>
              <a:rPr lang="en-US" sz="1800" b="0" i="0" u="none" strike="noStrike" cap="none" dirty="0" err="1">
                <a:solidFill>
                  <a:srgbClr val="000000"/>
                </a:solidFill>
                <a:latin typeface="Arial"/>
                <a:ea typeface="Arial"/>
                <a:cs typeface="Arial"/>
                <a:sym typeface="Arial"/>
              </a:rPr>
              <a:t>intl</a:t>
            </a:r>
            <a:r>
              <a:rPr lang="ar-EG" sz="1800" b="0" i="0" u="none" strike="noStrike" cap="none" dirty="0">
                <a:solidFill>
                  <a:srgbClr val="000000"/>
                </a:solidFill>
                <a:latin typeface="Arial"/>
                <a:ea typeface="Arial"/>
                <a:cs typeface="Arial"/>
                <a:sym typeface="Arial"/>
              </a:rPr>
              <a:t> من أجل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ودعم التدويل.</a:t>
            </a:r>
          </a:p>
          <a:p>
            <a:pPr marL="457200" marR="0" lvl="0" indent="0" algn="r" rtl="1">
              <a:lnSpc>
                <a:spcPct val="125000"/>
              </a:lnSpc>
              <a:spcBef>
                <a:spcPts val="0"/>
              </a:spcBef>
              <a:spcAft>
                <a:spcPts val="0"/>
              </a:spcAft>
              <a:buNone/>
            </a:pPr>
            <a:r>
              <a:rPr lang="en-US" sz="1800" dirty="0">
                <a:solidFill>
                  <a:schemeClr val="accent2"/>
                </a:solidFill>
              </a:rPr>
              <a:t>‎#</a:t>
            </a:r>
            <a:r>
              <a:rPr lang="en-US" sz="1800" dirty="0" err="1">
                <a:solidFill>
                  <a:schemeClr val="accent2"/>
                </a:solidFill>
              </a:rPr>
              <a:t>sudo</a:t>
            </a:r>
            <a:r>
              <a:rPr lang="en-US" sz="1800" dirty="0">
                <a:solidFill>
                  <a:schemeClr val="accent2"/>
                </a:solidFill>
              </a:rPr>
              <a:t> apt install </a:t>
            </a:r>
            <a:r>
              <a:rPr lang="en-US" sz="1800" dirty="0" err="1">
                <a:solidFill>
                  <a:schemeClr val="accent2"/>
                </a:solidFill>
              </a:rPr>
              <a:t>php-mbstring</a:t>
            </a:r>
            <a:endParaRPr lang="en-US" sz="1800" dirty="0">
              <a:solidFill>
                <a:schemeClr val="accent2"/>
              </a:solidFill>
            </a:endParaRPr>
          </a:p>
          <a:p>
            <a:pPr marL="457200" marR="0" lvl="0" indent="0" algn="r" rtl="1">
              <a:lnSpc>
                <a:spcPct val="125000"/>
              </a:lnSpc>
              <a:spcBef>
                <a:spcPts val="0"/>
              </a:spcBef>
              <a:spcAft>
                <a:spcPts val="0"/>
              </a:spcAft>
              <a:buNone/>
            </a:pPr>
            <a:r>
              <a:rPr lang="en-US"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sudo</a:t>
            </a:r>
            <a:r>
              <a:rPr lang="en-US" sz="1800" b="0" i="0" u="none" strike="noStrike" cap="none" dirty="0">
                <a:solidFill>
                  <a:schemeClr val="accent2"/>
                </a:solidFill>
                <a:latin typeface="Arial"/>
                <a:ea typeface="Arial"/>
                <a:cs typeface="Arial"/>
                <a:sym typeface="Arial"/>
              </a:rPr>
              <a:t> apt install php8.3-intl</a:t>
            </a:r>
          </a:p>
          <a:p>
            <a:pPr marL="342900" marR="0" lvl="0" indent="-34290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يتيح امتداد </a:t>
            </a:r>
            <a:r>
              <a:rPr lang="en-US" sz="1800" b="0" i="0" u="none" strike="noStrike" cap="none" dirty="0" err="1">
                <a:solidFill>
                  <a:srgbClr val="000000"/>
                </a:solidFill>
                <a:latin typeface="Arial"/>
                <a:ea typeface="Arial"/>
                <a:cs typeface="Arial"/>
                <a:sym typeface="Arial"/>
              </a:rPr>
              <a:t>intl</a:t>
            </a:r>
            <a:r>
              <a:rPr lang="ar-EG" sz="1800" b="0" i="0" u="none" strike="noStrike" cap="none" dirty="0">
                <a:solidFill>
                  <a:srgbClr val="000000"/>
                </a:solidFill>
                <a:latin typeface="Arial"/>
                <a:ea typeface="Arial"/>
                <a:cs typeface="Arial"/>
                <a:sym typeface="Arial"/>
              </a:rPr>
              <a:t> (المستند إلى </a:t>
            </a:r>
            <a:r>
              <a:rPr lang="en-US" sz="1800" b="0" i="0" u="none" strike="noStrike" cap="none" dirty="0">
                <a:solidFill>
                  <a:srgbClr val="000000"/>
                </a:solidFill>
                <a:latin typeface="Arial"/>
                <a:ea typeface="Arial"/>
                <a:cs typeface="Arial"/>
                <a:sym typeface="Arial"/>
              </a:rPr>
              <a:t>ICU</a:t>
            </a:r>
            <a:r>
              <a:rPr lang="ar-EG" sz="1800" b="0" i="0" u="none" strike="noStrike" cap="none" dirty="0">
                <a:solidFill>
                  <a:srgbClr val="000000"/>
                </a:solidFill>
                <a:latin typeface="Arial"/>
                <a:ea typeface="Arial"/>
                <a:cs typeface="Arial"/>
                <a:sym typeface="Arial"/>
              </a:rPr>
              <a:t>) معالجة اسم النطاق المدول، والمعالجة الواعية باللغة، ووظائف مثل </a:t>
            </a:r>
            <a:r>
              <a:rPr lang="en-US" sz="1800" b="0" i="0" u="none" strike="noStrike" cap="none" dirty="0" err="1">
                <a:solidFill>
                  <a:srgbClr val="000000"/>
                </a:solidFill>
                <a:latin typeface="Arial"/>
                <a:ea typeface="Arial"/>
                <a:cs typeface="Arial"/>
                <a:sym typeface="Arial"/>
              </a:rPr>
              <a:t>idn_to_ascii</a:t>
            </a:r>
            <a:r>
              <a:rPr lang="en-US" sz="1800" b="0" i="0" u="none" strike="noStrike" cap="none" dirty="0">
                <a:solidFill>
                  <a:srgbClr val="000000"/>
                </a:solidFill>
                <a:latin typeface="Arial"/>
                <a:ea typeface="Arial"/>
                <a:cs typeface="Arial"/>
                <a:sym typeface="Arial"/>
              </a:rPr>
              <a:t>()‎</a:t>
            </a:r>
            <a:r>
              <a:rPr lang="ar-EG" sz="1800" b="0" i="0" u="none" strike="noStrike" cap="none" dirty="0">
                <a:solidFill>
                  <a:srgbClr val="000000"/>
                </a:solidFill>
                <a:latin typeface="Arial"/>
                <a:ea typeface="Arial"/>
                <a:cs typeface="Arial"/>
                <a:sym typeface="Arial"/>
              </a:rPr>
              <a:t>.</a:t>
            </a:r>
          </a:p>
          <a:p>
            <a:pPr marL="342900" marR="0" lvl="0" indent="-34290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تهيئة قاعدة البيانات لاستخدام </a:t>
            </a:r>
            <a:r>
              <a:rPr lang="en-US" sz="1800" b="0" i="0" u="none" strike="noStrike" cap="none" dirty="0">
                <a:solidFill>
                  <a:srgbClr val="000000"/>
                </a:solidFill>
                <a:latin typeface="Arial"/>
                <a:ea typeface="Arial"/>
                <a:cs typeface="Arial"/>
                <a:sym typeface="Arial"/>
              </a:rPr>
              <a:t>utf8mb4</a:t>
            </a:r>
            <a:r>
              <a:rPr lang="ar-EG" sz="1800" b="0" i="0" u="none" strike="noStrike" cap="none" dirty="0">
                <a:solidFill>
                  <a:srgbClr val="000000"/>
                </a:solidFill>
                <a:latin typeface="Arial"/>
                <a:ea typeface="Arial"/>
                <a:cs typeface="Arial"/>
                <a:sym typeface="Arial"/>
              </a:rPr>
              <a:t> لدعم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الكامل.</a:t>
            </a:r>
          </a:p>
          <a:p>
            <a:pPr marL="457200" marR="0" lvl="0" indent="0" algn="r" rtl="1">
              <a:lnSpc>
                <a:spcPct val="125000"/>
              </a:lnSpc>
              <a:spcBef>
                <a:spcPts val="0"/>
              </a:spcBef>
              <a:spcAft>
                <a:spcPts val="0"/>
              </a:spcAft>
              <a:buNone/>
            </a:pPr>
            <a:r>
              <a:rPr lang="en-US" sz="1800" b="0" i="0" u="none" strike="noStrike" cap="none" dirty="0">
                <a:solidFill>
                  <a:schemeClr val="accent2"/>
                </a:solidFill>
                <a:latin typeface="Arial"/>
                <a:ea typeface="Arial"/>
                <a:cs typeface="Arial"/>
                <a:sym typeface="Arial"/>
              </a:rPr>
              <a:t>CREATE DATABASE </a:t>
            </a:r>
            <a:r>
              <a:rPr lang="en-US" sz="1800" b="0" i="0" u="none" strike="noStrike" cap="none" dirty="0" err="1">
                <a:solidFill>
                  <a:schemeClr val="accent2"/>
                </a:solidFill>
                <a:latin typeface="Arial"/>
                <a:ea typeface="Arial"/>
                <a:cs typeface="Arial"/>
                <a:sym typeface="Arial"/>
              </a:rPr>
              <a:t>database_name</a:t>
            </a:r>
            <a:r>
              <a:rPr lang="en-US" sz="1800" b="0" i="0" u="none" strike="noStrike" cap="none" dirty="0">
                <a:solidFill>
                  <a:schemeClr val="accent2"/>
                </a:solidFill>
                <a:latin typeface="Arial"/>
                <a:ea typeface="Arial"/>
                <a:cs typeface="Arial"/>
                <a:sym typeface="Arial"/>
              </a:rPr>
              <a:t> CHARACTER SET utf8mb4 COLLATE utf8mb4_unicode_ci;</a:t>
            </a:r>
          </a:p>
          <a:p>
            <a:pPr marL="342900" marR="0" lvl="0" indent="-34290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يُعد التكوين الصحيح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عبر </a:t>
            </a:r>
            <a:r>
              <a:rPr lang="en-US" sz="1800" b="0" i="0" u="none" strike="noStrike" cap="none" dirty="0">
                <a:solidFill>
                  <a:srgbClr val="000000"/>
                </a:solidFill>
                <a:latin typeface="Arial"/>
                <a:ea typeface="Arial"/>
                <a:cs typeface="Arial"/>
                <a:sym typeface="Arial"/>
              </a:rPr>
              <a:t>PHP</a:t>
            </a:r>
            <a:r>
              <a:rPr lang="ar-EG" sz="1800" b="0" i="0" u="none" strike="noStrike" cap="none" dirty="0">
                <a:solidFill>
                  <a:srgbClr val="000000"/>
                </a:solidFill>
                <a:latin typeface="Arial"/>
                <a:ea typeface="Arial"/>
                <a:cs typeface="Arial"/>
                <a:sym typeface="Arial"/>
              </a:rPr>
              <a:t> وقاعدة البيانات أمرًا بالغ الأهمية للمحتوى متعدد اللغات والنطاقات المدولة ورسائل البريد الإلكتروني.</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89"/>
          <p:cNvSpPr/>
          <p:nvPr/>
        </p:nvSpPr>
        <p:spPr>
          <a:xfrm>
            <a:off x="142022" y="22122"/>
            <a:ext cx="900197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جاهزية اسم النطاق المدول </a:t>
            </a:r>
            <a:r>
              <a:rPr lang="en-US" sz="2800" b="1" i="0" u="none" strike="noStrike" cap="none" dirty="0">
                <a:solidFill>
                  <a:schemeClr val="lt1"/>
                </a:solidFill>
                <a:latin typeface="Arial"/>
                <a:ea typeface="Arial"/>
                <a:cs typeface="Arial"/>
                <a:sym typeface="Arial"/>
              </a:rPr>
              <a:t>Drupal</a:t>
            </a:r>
          </a:p>
        </p:txBody>
      </p:sp>
      <p:sp>
        <p:nvSpPr>
          <p:cNvPr id="888" name="Google Shape;888;p89"/>
          <p:cNvSpPr/>
          <p:nvPr/>
        </p:nvSpPr>
        <p:spPr>
          <a:xfrm>
            <a:off x="252100" y="928825"/>
            <a:ext cx="8534100" cy="3507900"/>
          </a:xfrm>
          <a:prstGeom prst="rect">
            <a:avLst/>
          </a:prstGeom>
          <a:noFill/>
          <a:ln>
            <a:noFill/>
          </a:ln>
        </p:spPr>
        <p:txBody>
          <a:bodyPr spcFirstLastPara="1" wrap="square" lIns="91425" tIns="45700" rIns="91425" bIns="45700" anchor="t" anchorCtr="0">
            <a:noAutofit/>
          </a:bodyPr>
          <a:lstStyle/>
          <a:p>
            <a:pPr marL="457200" lvl="0" indent="-342900" algn="r" rtl="1">
              <a:lnSpc>
                <a:spcPct val="125000"/>
              </a:lnSpc>
              <a:spcBef>
                <a:spcPts val="0"/>
              </a:spcBef>
              <a:spcAft>
                <a:spcPts val="0"/>
              </a:spcAft>
              <a:buSzPts val="1800"/>
              <a:buChar char="•"/>
            </a:pPr>
            <a:r>
              <a:rPr lang="ar-EG" sz="1800" dirty="0"/>
              <a:t>يدعم </a:t>
            </a:r>
            <a:r>
              <a:rPr lang="en-US" sz="1800" dirty="0"/>
              <a:t>Drupal</a:t>
            </a:r>
            <a:r>
              <a:rPr lang="ar-EG" sz="1800" dirty="0"/>
              <a:t> أسماء النطاقات المدولة باستخدام مدخلات </a:t>
            </a:r>
            <a:r>
              <a:rPr lang="en-US" sz="1800" dirty="0"/>
              <a:t>Unicode</a:t>
            </a:r>
            <a:r>
              <a:rPr lang="ar-EG" sz="1800" dirty="0"/>
              <a:t>.</a:t>
            </a:r>
          </a:p>
          <a:p>
            <a:pPr marL="457200" lvl="0" indent="-342900" algn="r" rtl="1">
              <a:lnSpc>
                <a:spcPct val="125000"/>
              </a:lnSpc>
              <a:spcBef>
                <a:spcPts val="0"/>
              </a:spcBef>
              <a:spcAft>
                <a:spcPts val="0"/>
              </a:spcAft>
              <a:buSzPts val="1800"/>
              <a:buChar char="•"/>
            </a:pPr>
            <a:r>
              <a:rPr lang="ar-EG" sz="1800" dirty="0"/>
              <a:t>يتم تحويل النطاقات إلى </a:t>
            </a:r>
            <a:r>
              <a:rPr lang="en-US" sz="1800" dirty="0"/>
              <a:t>Punycode</a:t>
            </a:r>
            <a:r>
              <a:rPr lang="ar-EG" sz="1800" dirty="0"/>
              <a:t> داخليًا لنظام اسم النطاق والنقل.</a:t>
            </a:r>
          </a:p>
          <a:p>
            <a:pPr marL="457200" lvl="0" indent="-342900" algn="r" rtl="1">
              <a:lnSpc>
                <a:spcPct val="125000"/>
              </a:lnSpc>
              <a:spcBef>
                <a:spcPts val="0"/>
              </a:spcBef>
              <a:spcAft>
                <a:spcPts val="0"/>
              </a:spcAft>
              <a:buSzPts val="1800"/>
              <a:buChar char="•"/>
            </a:pPr>
            <a:r>
              <a:rPr lang="ar-EG" sz="1800" dirty="0"/>
              <a:t>يعتمد على معالجة </a:t>
            </a:r>
            <a:r>
              <a:rPr lang="en-US" sz="1800" dirty="0"/>
              <a:t>PHP IDNA</a:t>
            </a:r>
            <a:r>
              <a:rPr lang="ar-EG" sz="1800" dirty="0"/>
              <a:t> (لا يتطلب مكتبات خاصة بـ </a:t>
            </a:r>
            <a:r>
              <a:rPr lang="en-US" sz="1800" dirty="0"/>
              <a:t>Drupal</a:t>
            </a:r>
            <a:r>
              <a:rPr lang="ar-EG" sz="1800" dirty="0"/>
              <a:t>).</a:t>
            </a:r>
          </a:p>
          <a:p>
            <a:pPr marL="457200" lvl="0" indent="-342900" algn="r" rtl="1">
              <a:lnSpc>
                <a:spcPct val="125000"/>
              </a:lnSpc>
              <a:spcBef>
                <a:spcPts val="0"/>
              </a:spcBef>
              <a:spcAft>
                <a:spcPts val="0"/>
              </a:spcAft>
              <a:buSzPts val="1800"/>
              <a:buChar char="•"/>
            </a:pPr>
            <a:r>
              <a:rPr lang="ar-EG" sz="1800" dirty="0"/>
              <a:t>متوافق مع المتصفحات الحديثة، ونظام اسم النطاق، وشهادات </a:t>
            </a:r>
            <a:r>
              <a:rPr lang="en-US" sz="1800" dirty="0"/>
              <a:t>SSL</a:t>
            </a:r>
            <a:r>
              <a:rPr lang="ar-EG" sz="1800" dirty="0"/>
              <a:t>.</a:t>
            </a:r>
          </a:p>
          <a:p>
            <a:pPr marL="457200" lvl="0" indent="-342900" algn="r" rtl="1">
              <a:lnSpc>
                <a:spcPct val="125000"/>
              </a:lnSpc>
              <a:spcBef>
                <a:spcPts val="0"/>
              </a:spcBef>
              <a:spcAft>
                <a:spcPts val="0"/>
              </a:spcAft>
              <a:buSzPts val="1800"/>
              <a:buChar char="•"/>
            </a:pPr>
            <a:r>
              <a:rPr lang="ar-EG" sz="1800" dirty="0"/>
              <a:t>متوافق تمامًا مع </a:t>
            </a:r>
            <a:r>
              <a:rPr lang="en-US" sz="1800" dirty="0"/>
              <a:t>UTF-8</a:t>
            </a:r>
            <a:r>
              <a:rPr lang="ar-EG" sz="1800" dirty="0"/>
              <a:t> للمحتوى وعناوين </a:t>
            </a:r>
            <a:r>
              <a:rPr lang="en-US" sz="1800" dirty="0"/>
              <a:t>URL</a:t>
            </a:r>
            <a:r>
              <a:rPr lang="ar-EG" sz="1800" dirty="0"/>
              <a:t> ومدخلات المستخدم.</a:t>
            </a:r>
          </a:p>
          <a:p>
            <a:pPr marL="457200" lvl="0" indent="-342900" algn="r" rtl="1">
              <a:lnSpc>
                <a:spcPct val="125000"/>
              </a:lnSpc>
              <a:spcBef>
                <a:spcPts val="0"/>
              </a:spcBef>
              <a:spcAft>
                <a:spcPts val="0"/>
              </a:spcAft>
              <a:buSzPts val="1800"/>
              <a:buChar char="•"/>
            </a:pPr>
            <a:r>
              <a:rPr lang="ar-EG" sz="1800" dirty="0"/>
              <a:t>يجب أن تدعم إعدادات الاستضافة ونظام اسم النطاق وشهادة </a:t>
            </a:r>
            <a:r>
              <a:rPr lang="en-US" sz="1800" dirty="0"/>
              <a:t>SSL</a:t>
            </a:r>
            <a:r>
              <a:rPr lang="ar-EG" sz="1800" dirty="0"/>
              <a:t> أسماء النطاقات المدولة.</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90"/>
          <p:cNvSpPr/>
          <p:nvPr/>
        </p:nvSpPr>
        <p:spPr>
          <a:xfrm>
            <a:off x="142022" y="11962"/>
            <a:ext cx="900197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جاهزية تدويل عناوين البريد الإلكتروني </a:t>
            </a:r>
            <a:r>
              <a:rPr lang="en-US" sz="2800" b="1" i="0" u="none" strike="noStrike" cap="none" dirty="0">
                <a:solidFill>
                  <a:schemeClr val="lt1"/>
                </a:solidFill>
                <a:latin typeface="Arial"/>
                <a:ea typeface="Arial"/>
                <a:cs typeface="Arial"/>
                <a:sym typeface="Arial"/>
              </a:rPr>
              <a:t>Drupal</a:t>
            </a:r>
          </a:p>
        </p:txBody>
      </p:sp>
      <p:sp>
        <p:nvSpPr>
          <p:cNvPr id="894" name="Google Shape;894;p90"/>
          <p:cNvSpPr/>
          <p:nvPr/>
        </p:nvSpPr>
        <p:spPr>
          <a:xfrm>
            <a:off x="234350" y="939133"/>
            <a:ext cx="8525400" cy="3062400"/>
          </a:xfrm>
          <a:prstGeom prst="rect">
            <a:avLst/>
          </a:prstGeom>
          <a:noFill/>
          <a:ln>
            <a:noFill/>
          </a:ln>
        </p:spPr>
        <p:txBody>
          <a:bodyPr spcFirstLastPara="1" wrap="square" lIns="91425" tIns="45700" rIns="91425" bIns="45700" anchor="t" anchorCtr="0">
            <a:noAutofit/>
          </a:bodyPr>
          <a:lstStyle/>
          <a:p>
            <a:pPr marL="457200" lvl="0" indent="-342900" algn="r" rtl="1">
              <a:lnSpc>
                <a:spcPct val="125000"/>
              </a:lnSpc>
              <a:spcBef>
                <a:spcPts val="0"/>
              </a:spcBef>
              <a:spcAft>
                <a:spcPts val="0"/>
              </a:spcAft>
              <a:buSzPts val="1800"/>
              <a:buChar char="•"/>
            </a:pPr>
            <a:r>
              <a:rPr lang="ar-EG" sz="1800" dirty="0"/>
              <a:t>يسمح </a:t>
            </a:r>
            <a:r>
              <a:rPr lang="en-US" sz="1800" dirty="0"/>
              <a:t>Drupal</a:t>
            </a:r>
            <a:r>
              <a:rPr lang="ar-EG" sz="1800" dirty="0"/>
              <a:t> بإدخال البريد الإلكتروني </a:t>
            </a:r>
            <a:r>
              <a:rPr lang="en-US" sz="1800" dirty="0"/>
              <a:t>Unicode</a:t>
            </a:r>
            <a:r>
              <a:rPr lang="ar-EG" sz="1800" dirty="0"/>
              <a:t> على مستوى التطبيق.</a:t>
            </a:r>
          </a:p>
          <a:p>
            <a:pPr marL="457200" lvl="0" indent="-342900" algn="r" rtl="1">
              <a:lnSpc>
                <a:spcPct val="125000"/>
              </a:lnSpc>
              <a:spcBef>
                <a:spcPts val="0"/>
              </a:spcBef>
              <a:spcAft>
                <a:spcPts val="0"/>
              </a:spcAft>
              <a:buSzPts val="1800"/>
              <a:buChar char="•"/>
            </a:pPr>
            <a:r>
              <a:rPr lang="ar-EG" sz="1800" dirty="0"/>
              <a:t>يمكن ضبط التحقق من صحة البريد الإلكتروني للسماح بالأحرف غير </a:t>
            </a:r>
            <a:r>
              <a:rPr lang="en-US" sz="1800" dirty="0"/>
              <a:t>ASCII</a:t>
            </a:r>
            <a:r>
              <a:rPr lang="ar-EG" sz="1800" dirty="0"/>
              <a:t>.</a:t>
            </a:r>
          </a:p>
          <a:p>
            <a:pPr marL="457200" lvl="0" indent="-342900" algn="r" rtl="1">
              <a:lnSpc>
                <a:spcPct val="125000"/>
              </a:lnSpc>
              <a:spcBef>
                <a:spcPts val="0"/>
              </a:spcBef>
              <a:spcAft>
                <a:spcPts val="0"/>
              </a:spcAft>
              <a:buSzPts val="1800"/>
              <a:buChar char="•"/>
            </a:pPr>
            <a:r>
              <a:rPr lang="ar-EG" sz="1800" dirty="0"/>
              <a:t>لا توجد تغييرات مطلوبة في جوهر </a:t>
            </a:r>
            <a:r>
              <a:rPr lang="en-US" sz="1800" dirty="0"/>
              <a:t>Drupal</a:t>
            </a:r>
            <a:r>
              <a:rPr lang="ar-EG" sz="1800" dirty="0"/>
              <a:t> باستثناء منطق التحقق المحدث.</a:t>
            </a:r>
          </a:p>
          <a:p>
            <a:pPr marL="457200" lvl="0" indent="-342900" algn="r" rtl="1">
              <a:lnSpc>
                <a:spcPct val="125000"/>
              </a:lnSpc>
              <a:spcBef>
                <a:spcPts val="0"/>
              </a:spcBef>
              <a:spcAft>
                <a:spcPts val="0"/>
              </a:spcAft>
              <a:buSzPts val="1800"/>
              <a:buChar char="•"/>
            </a:pPr>
            <a:r>
              <a:rPr lang="ar-EG" sz="1800" dirty="0"/>
              <a:t>يعتمد الدعم الكامل لتدويل عناوين البريد الإلكتروني على خوادم البريد التي تدعم </a:t>
            </a:r>
            <a:r>
              <a:rPr lang="en-US" sz="1800" dirty="0"/>
              <a:t>SMTPUTF8</a:t>
            </a:r>
            <a:r>
              <a:rPr lang="ar-EG" sz="1800" dirty="0"/>
              <a:t>.</a:t>
            </a:r>
          </a:p>
          <a:p>
            <a:pPr marL="457200" lvl="0" indent="-342900" algn="r" rtl="1">
              <a:lnSpc>
                <a:spcPct val="125000"/>
              </a:lnSpc>
              <a:spcBef>
                <a:spcPts val="0"/>
              </a:spcBef>
              <a:spcAft>
                <a:spcPts val="0"/>
              </a:spcAft>
              <a:buSzPts val="1800"/>
              <a:buChar char="•"/>
            </a:pPr>
            <a:r>
              <a:rPr lang="ar-EG" sz="1800" dirty="0"/>
              <a:t>يجب ألا تفرض مكتبات البريد قيودًا على البريد الإلكتروني الذي يقتصر على الأحرف </a:t>
            </a:r>
            <a:r>
              <a:rPr lang="en-US" sz="1800" dirty="0"/>
              <a:t>ASCII</a:t>
            </a:r>
            <a:r>
              <a:rPr lang="ar-EG" sz="1800" dirty="0"/>
              <a:t> فقط.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91"/>
          <p:cNvSpPr/>
          <p:nvPr/>
        </p:nvSpPr>
        <p:spPr>
          <a:xfrm>
            <a:off x="249500" y="753276"/>
            <a:ext cx="8276400" cy="3854700"/>
          </a:xfrm>
          <a:prstGeom prst="rect">
            <a:avLst/>
          </a:prstGeom>
          <a:noFill/>
          <a:ln>
            <a:noFill/>
          </a:ln>
        </p:spPr>
        <p:txBody>
          <a:bodyPr spcFirstLastPara="1" wrap="square" lIns="91425" tIns="45700" rIns="91425" bIns="45700" anchor="t" anchorCtr="0">
            <a:noAutofit/>
          </a:bodyPr>
          <a:lstStyle/>
          <a:p>
            <a:pPr marL="285750" marR="0" lvl="0" indent="-285750" algn="r" rtl="1">
              <a:lnSpc>
                <a:spcPct val="15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تم بناء </a:t>
            </a:r>
            <a:r>
              <a:rPr lang="en-US" sz="1800" b="0" i="0" u="none" strike="noStrike" cap="none" dirty="0">
                <a:solidFill>
                  <a:srgbClr val="000000"/>
                </a:solidFill>
                <a:latin typeface="Arial"/>
                <a:ea typeface="Arial"/>
                <a:cs typeface="Arial"/>
                <a:sym typeface="Arial"/>
              </a:rPr>
              <a:t>Drupal</a:t>
            </a:r>
            <a:r>
              <a:rPr lang="ar-EG" sz="1800" b="0" i="0" u="none" strike="noStrike" cap="none" dirty="0">
                <a:solidFill>
                  <a:srgbClr val="000000"/>
                </a:solidFill>
                <a:latin typeface="Arial"/>
                <a:ea typeface="Arial"/>
                <a:cs typeface="Arial"/>
                <a:sym typeface="Arial"/>
              </a:rPr>
              <a:t> على إطار عمل </a:t>
            </a:r>
            <a:r>
              <a:rPr lang="en-US" sz="1800" b="0" i="0" u="none" strike="noStrike" cap="none" dirty="0">
                <a:solidFill>
                  <a:srgbClr val="000000"/>
                </a:solidFill>
                <a:latin typeface="Arial"/>
                <a:ea typeface="Arial"/>
                <a:cs typeface="Arial"/>
                <a:sym typeface="Arial"/>
              </a:rPr>
              <a:t>Symfony</a:t>
            </a:r>
            <a:r>
              <a:rPr lang="ar-EG" sz="1800" b="0" i="0" u="none" strike="noStrike" cap="none" dirty="0">
                <a:solidFill>
                  <a:srgbClr val="000000"/>
                </a:solidFill>
                <a:latin typeface="Arial"/>
                <a:ea typeface="Arial"/>
                <a:cs typeface="Arial"/>
                <a:sym typeface="Arial"/>
              </a:rPr>
              <a:t> ويستخدم مكونات </a:t>
            </a:r>
            <a:r>
              <a:rPr lang="en-US" sz="1800" b="0" i="0" u="none" strike="noStrike" cap="none" dirty="0">
                <a:solidFill>
                  <a:srgbClr val="000000"/>
                </a:solidFill>
                <a:latin typeface="Arial"/>
                <a:ea typeface="Arial"/>
                <a:cs typeface="Arial"/>
                <a:sym typeface="Arial"/>
              </a:rPr>
              <a:t>Symfony</a:t>
            </a:r>
            <a:r>
              <a:rPr lang="ar-EG" sz="1800" b="0" i="0" u="none" strike="noStrike" cap="none" dirty="0">
                <a:solidFill>
                  <a:srgbClr val="000000"/>
                </a:solidFill>
                <a:latin typeface="Arial"/>
                <a:ea typeface="Arial"/>
                <a:cs typeface="Arial"/>
                <a:sym typeface="Arial"/>
              </a:rPr>
              <a:t> لمعالجة </a:t>
            </a:r>
            <a:r>
              <a:rPr lang="en-US" sz="1800" b="0" i="0" u="none" strike="noStrike" cap="none" dirty="0">
                <a:solidFill>
                  <a:srgbClr val="000000"/>
                </a:solidFill>
                <a:latin typeface="Arial"/>
                <a:ea typeface="Arial"/>
                <a:cs typeface="Arial"/>
                <a:sym typeface="Arial"/>
              </a:rPr>
              <a:t>HTTP</a:t>
            </a:r>
            <a:r>
              <a:rPr lang="ar-EG" sz="1800" b="0" i="0" u="none" strike="noStrike" cap="none" dirty="0">
                <a:solidFill>
                  <a:srgbClr val="000000"/>
                </a:solidFill>
                <a:latin typeface="Arial"/>
                <a:ea typeface="Arial"/>
                <a:cs typeface="Arial"/>
                <a:sym typeface="Arial"/>
              </a:rPr>
              <a:t> وحقن التبعية وتسليم البريد الإلكتروني.</a:t>
            </a:r>
          </a:p>
          <a:p>
            <a:pPr marL="285750" marR="0" lvl="0" indent="-285750" algn="r" rtl="1">
              <a:lnSpc>
                <a:spcPct val="15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عند تثبيت وحدة </a:t>
            </a:r>
            <a:r>
              <a:rPr lang="en-US" sz="1800" b="0" i="0" u="none" strike="noStrike" cap="none" dirty="0">
                <a:solidFill>
                  <a:srgbClr val="000000"/>
                </a:solidFill>
                <a:latin typeface="Arial"/>
                <a:ea typeface="Arial"/>
                <a:cs typeface="Arial"/>
                <a:sym typeface="Arial"/>
              </a:rPr>
              <a:t>Symfony Mailer</a:t>
            </a:r>
            <a:r>
              <a:rPr lang="ar-EG" sz="1800" b="0" i="0" u="none" strike="noStrike" cap="none" dirty="0">
                <a:solidFill>
                  <a:srgbClr val="000000"/>
                </a:solidFill>
                <a:latin typeface="Arial"/>
                <a:ea typeface="Arial"/>
                <a:cs typeface="Arial"/>
                <a:sym typeface="Arial"/>
              </a:rPr>
              <a:t> وتفعيلها، يقوم </a:t>
            </a:r>
            <a:r>
              <a:rPr lang="en-US" sz="1800" b="0" i="0" u="none" strike="noStrike" cap="none" dirty="0">
                <a:solidFill>
                  <a:srgbClr val="000000"/>
                </a:solidFill>
                <a:latin typeface="Arial"/>
                <a:ea typeface="Arial"/>
                <a:cs typeface="Arial"/>
                <a:sym typeface="Arial"/>
              </a:rPr>
              <a:t>Drupal</a:t>
            </a:r>
            <a:r>
              <a:rPr lang="ar-EG" sz="1800" b="0" i="0" u="none" strike="noStrike" cap="none" dirty="0">
                <a:solidFill>
                  <a:srgbClr val="000000"/>
                </a:solidFill>
                <a:latin typeface="Arial"/>
                <a:ea typeface="Arial"/>
                <a:cs typeface="Arial"/>
                <a:sym typeface="Arial"/>
              </a:rPr>
              <a:t> بتفويض جميع عمليات تسليم البريد الإلكتروني الصادرة إلى </a:t>
            </a:r>
            <a:r>
              <a:rPr lang="en-US" sz="1800" b="0" i="0" u="none" strike="noStrike" cap="none" dirty="0">
                <a:solidFill>
                  <a:srgbClr val="000000"/>
                </a:solidFill>
                <a:latin typeface="Arial"/>
                <a:ea typeface="Arial"/>
                <a:cs typeface="Arial"/>
                <a:sym typeface="Arial"/>
              </a:rPr>
              <a:t>Symfony Mailer</a:t>
            </a:r>
            <a:r>
              <a:rPr lang="ar-EG" sz="1800" b="0" i="0" u="none" strike="noStrike" cap="none" dirty="0">
                <a:solidFill>
                  <a:srgbClr val="000000"/>
                </a:solidFill>
                <a:latin typeface="Arial"/>
                <a:ea typeface="Arial"/>
                <a:cs typeface="Arial"/>
                <a:sym typeface="Arial"/>
              </a:rPr>
              <a:t> عبر واجهة برمجة تطبيقات البريد الخاصة بـ </a:t>
            </a:r>
            <a:r>
              <a:rPr lang="en-US" sz="1800" b="0" i="0" u="none" strike="noStrike" cap="none" dirty="0">
                <a:solidFill>
                  <a:srgbClr val="000000"/>
                </a:solidFill>
                <a:latin typeface="Arial"/>
                <a:ea typeface="Arial"/>
                <a:cs typeface="Arial"/>
                <a:sym typeface="Arial"/>
              </a:rPr>
              <a:t>Drupal</a:t>
            </a:r>
            <a:r>
              <a:rPr lang="ar-EG" sz="1800" b="0" i="0" u="none" strike="noStrike" cap="none" dirty="0">
                <a:solidFill>
                  <a:srgbClr val="000000"/>
                </a:solidFill>
                <a:latin typeface="Arial"/>
                <a:ea typeface="Arial"/>
                <a:cs typeface="Arial"/>
                <a:sym typeface="Arial"/>
              </a:rPr>
              <a:t>.</a:t>
            </a:r>
          </a:p>
          <a:p>
            <a:pPr marL="285750" marR="0" lvl="0" indent="-285750" algn="r" rtl="1">
              <a:lnSpc>
                <a:spcPct val="15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في </a:t>
            </a:r>
            <a:r>
              <a:rPr lang="en-US" sz="1800" b="0" i="0" u="none" strike="noStrike" cap="none" dirty="0">
                <a:solidFill>
                  <a:srgbClr val="000000"/>
                </a:solidFill>
                <a:latin typeface="Arial"/>
                <a:ea typeface="Arial"/>
                <a:cs typeface="Arial"/>
                <a:sym typeface="Arial"/>
              </a:rPr>
              <a:t>Drupal</a:t>
            </a:r>
            <a:r>
              <a:rPr lang="ar-EG" sz="1800" b="0" i="0" u="none" strike="noStrike" cap="none" dirty="0">
                <a:solidFill>
                  <a:srgbClr val="000000"/>
                </a:solidFill>
                <a:latin typeface="Arial"/>
                <a:ea typeface="Arial"/>
                <a:cs typeface="Arial"/>
                <a:sym typeface="Arial"/>
              </a:rPr>
              <a:t>، يتم إنشاء النماذج المخصصة باستخدام طريقة </a:t>
            </a:r>
            <a:r>
              <a:rPr lang="en-US" sz="1800" b="0" i="0" u="none" strike="noStrike" cap="none" dirty="0" err="1">
                <a:solidFill>
                  <a:srgbClr val="000000"/>
                </a:solidFill>
                <a:latin typeface="Arial"/>
                <a:ea typeface="Arial"/>
                <a:cs typeface="Arial"/>
                <a:sym typeface="Arial"/>
              </a:rPr>
              <a:t>buildForm</a:t>
            </a:r>
            <a:r>
              <a:rPr lang="en-US" sz="1800" b="0" i="0" u="none" strike="noStrike" cap="none" dirty="0">
                <a:solidFill>
                  <a:srgbClr val="000000"/>
                </a:solidFill>
                <a:latin typeface="Arial"/>
                <a:ea typeface="Arial"/>
                <a:cs typeface="Arial"/>
                <a:sym typeface="Arial"/>
              </a:rPr>
              <a:t>()‎</a:t>
            </a:r>
            <a:r>
              <a:rPr lang="ar-EG" sz="1800" b="0" i="0" u="none" strike="noStrike" cap="none" dirty="0">
                <a:solidFill>
                  <a:srgbClr val="000000"/>
                </a:solidFill>
                <a:latin typeface="Arial"/>
                <a:ea typeface="Arial"/>
                <a:cs typeface="Arial"/>
                <a:sym typeface="Arial"/>
              </a:rPr>
              <a:t>. يفرض عنصر البريد الإلكتروني الافتراضي التحقق من الصحة باستخدام </a:t>
            </a:r>
            <a:r>
              <a:rPr lang="en-US" sz="1800" b="0" i="0" u="none" strike="noStrike" cap="none" dirty="0">
                <a:solidFill>
                  <a:srgbClr val="000000"/>
                </a:solidFill>
                <a:latin typeface="Arial"/>
                <a:ea typeface="Arial"/>
                <a:cs typeface="Arial"/>
                <a:sym typeface="Arial"/>
              </a:rPr>
              <a:t>ASCII</a:t>
            </a:r>
            <a:r>
              <a:rPr lang="ar-EG" sz="1800" b="0" i="0" u="none" strike="noStrike" cap="none" dirty="0">
                <a:solidFill>
                  <a:srgbClr val="000000"/>
                </a:solidFill>
                <a:latin typeface="Arial"/>
                <a:ea typeface="Arial"/>
                <a:cs typeface="Arial"/>
                <a:sym typeface="Arial"/>
              </a:rPr>
              <a:t> فقط.</a:t>
            </a:r>
          </a:p>
          <a:p>
            <a:pPr marL="285750" marR="0" lvl="0" indent="-285750" algn="r" rtl="1">
              <a:lnSpc>
                <a:spcPct val="15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يسمح تغييره إلى حقل نصي للنموذج بقبول مدخلات </a:t>
            </a:r>
            <a:r>
              <a:rPr lang="en-US" sz="1800" b="0" i="0" u="none" strike="noStrike" cap="none" dirty="0">
                <a:solidFill>
                  <a:srgbClr val="000000"/>
                </a:solidFill>
                <a:latin typeface="Arial"/>
                <a:ea typeface="Arial"/>
                <a:cs typeface="Arial"/>
                <a:sym typeface="Arial"/>
              </a:rPr>
              <a:t>UTF-8</a:t>
            </a:r>
            <a:r>
              <a:rPr lang="ar-EG" sz="1800" b="0" i="0" u="none" strike="noStrike" cap="none" dirty="0">
                <a:solidFill>
                  <a:srgbClr val="000000"/>
                </a:solidFill>
                <a:latin typeface="Arial"/>
                <a:ea typeface="Arial"/>
                <a:cs typeface="Arial"/>
                <a:sym typeface="Arial"/>
              </a:rPr>
              <a:t>، مما يتيح دعم أسماء صناديق البريد </a:t>
            </a:r>
            <a:r>
              <a:rPr lang="en-US" sz="1800" b="0" i="0" u="none" strike="noStrike" cap="none" dirty="0">
                <a:solidFill>
                  <a:srgbClr val="000000"/>
                </a:solidFill>
                <a:latin typeface="Arial"/>
                <a:ea typeface="Arial"/>
                <a:cs typeface="Arial"/>
                <a:sym typeface="Arial"/>
              </a:rPr>
              <a:t>UTF-8</a:t>
            </a:r>
            <a:r>
              <a:rPr lang="ar-EG" sz="1800" b="0" i="0" u="none" strike="noStrike" cap="none" dirty="0">
                <a:solidFill>
                  <a:srgbClr val="000000"/>
                </a:solidFill>
                <a:latin typeface="Arial"/>
                <a:ea typeface="Arial"/>
                <a:cs typeface="Arial"/>
                <a:sym typeface="Arial"/>
              </a:rPr>
              <a:t> وأسماء النطاقات المدولة. ومع ذلك، يجب التعامل مع التحقق بشكل صريح في منطق جانب الخادم الخاص بالنموذج.</a:t>
            </a:r>
          </a:p>
        </p:txBody>
      </p:sp>
      <p:sp>
        <p:nvSpPr>
          <p:cNvPr id="900" name="Google Shape;900;p91"/>
          <p:cNvSpPr/>
          <p:nvPr/>
        </p:nvSpPr>
        <p:spPr>
          <a:xfrm>
            <a:off x="142022" y="22122"/>
            <a:ext cx="9001978" cy="4617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400" b="1" i="0" u="none" strike="noStrike" cap="none" dirty="0">
                <a:solidFill>
                  <a:schemeClr val="lt1"/>
                </a:solidFill>
                <a:latin typeface="Arial"/>
                <a:ea typeface="Arial"/>
                <a:cs typeface="Arial"/>
                <a:sym typeface="Arial"/>
              </a:rPr>
              <a:t>دعم تدويل عناوين البريد الإلكتروني </a:t>
            </a:r>
            <a:r>
              <a:rPr lang="en-US" sz="2400" b="1" i="0" u="none" strike="noStrike" cap="none" dirty="0">
                <a:solidFill>
                  <a:schemeClr val="lt1"/>
                </a:solidFill>
                <a:latin typeface="Arial"/>
                <a:ea typeface="Arial"/>
                <a:cs typeface="Arial"/>
                <a:sym typeface="Arial"/>
              </a:rPr>
              <a:t>(EAI)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50"/>
          <p:cNvSpPr txBox="1"/>
          <p:nvPr/>
        </p:nvSpPr>
        <p:spPr>
          <a:xfrm>
            <a:off x="55749" y="-39566"/>
            <a:ext cx="9088251" cy="646500"/>
          </a:xfrm>
          <a:prstGeom prst="rect">
            <a:avLst/>
          </a:prstGeom>
          <a:noFill/>
          <a:ln>
            <a:noFill/>
          </a:ln>
        </p:spPr>
        <p:txBody>
          <a:bodyPr spcFirstLastPara="1" wrap="square" lIns="274320"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جدول الأعمال</a:t>
            </a:r>
          </a:p>
        </p:txBody>
      </p:sp>
      <p:pic>
        <p:nvPicPr>
          <p:cNvPr id="594" name="Google Shape;594;p50" title="RightImageSample.png"/>
          <p:cNvPicPr preferRelativeResize="0"/>
          <p:nvPr/>
        </p:nvPicPr>
        <p:blipFill rotWithShape="1">
          <a:blip r:embed="rId3">
            <a:alphaModFix/>
          </a:blip>
          <a:srcRect l="4511" r="4365" b="1010"/>
          <a:stretch/>
        </p:blipFill>
        <p:spPr>
          <a:xfrm>
            <a:off x="0" y="546000"/>
            <a:ext cx="3581124" cy="4233500"/>
          </a:xfrm>
          <a:prstGeom prst="rect">
            <a:avLst/>
          </a:prstGeom>
          <a:noFill/>
          <a:ln>
            <a:noFill/>
          </a:ln>
        </p:spPr>
      </p:pic>
      <p:graphicFrame>
        <p:nvGraphicFramePr>
          <p:cNvPr id="595" name="Google Shape;595;p50"/>
          <p:cNvGraphicFramePr/>
          <p:nvPr>
            <p:extLst>
              <p:ext uri="{D42A27DB-BD31-4B8C-83A1-F6EECF244321}">
                <p14:modId xmlns:p14="http://schemas.microsoft.com/office/powerpoint/2010/main" val="2743870154"/>
              </p:ext>
            </p:extLst>
          </p:nvPr>
        </p:nvGraphicFramePr>
        <p:xfrm>
          <a:off x="3753855" y="709569"/>
          <a:ext cx="5218621" cy="3898526"/>
        </p:xfrm>
        <a:graphic>
          <a:graphicData uri="http://schemas.openxmlformats.org/drawingml/2006/table">
            <a:tbl>
              <a:tblPr rtl="1">
                <a:noFill/>
                <a:tableStyleId>{9F9862D8-0F8B-4A9D-B05B-1E598579F37E}</a:tableStyleId>
              </a:tblPr>
              <a:tblGrid>
                <a:gridCol w="395290">
                  <a:extLst>
                    <a:ext uri="{9D8B030D-6E8A-4147-A177-3AD203B41FA5}">
                      <a16:colId xmlns:a16="http://schemas.microsoft.com/office/drawing/2014/main" val="20000"/>
                    </a:ext>
                  </a:extLst>
                </a:gridCol>
                <a:gridCol w="3210245">
                  <a:extLst>
                    <a:ext uri="{9D8B030D-6E8A-4147-A177-3AD203B41FA5}">
                      <a16:colId xmlns:a16="http://schemas.microsoft.com/office/drawing/2014/main" val="20001"/>
                    </a:ext>
                  </a:extLst>
                </a:gridCol>
                <a:gridCol w="1613086">
                  <a:extLst>
                    <a:ext uri="{9D8B030D-6E8A-4147-A177-3AD203B41FA5}">
                      <a16:colId xmlns:a16="http://schemas.microsoft.com/office/drawing/2014/main" val="20002"/>
                    </a:ext>
                  </a:extLst>
                </a:gridCol>
              </a:tblGrid>
              <a:tr h="540933">
                <a:tc>
                  <a:txBody>
                    <a:bodyPr/>
                    <a:lstStyle/>
                    <a:p>
                      <a:pPr marL="0" lvl="0" indent="0" algn="r" rtl="1">
                        <a:lnSpc>
                          <a:spcPct val="115000"/>
                        </a:lnSpc>
                        <a:spcBef>
                          <a:spcPts val="0"/>
                        </a:spcBef>
                        <a:spcAft>
                          <a:spcPts val="0"/>
                        </a:spcAft>
                        <a:buNone/>
                      </a:pPr>
                      <a:endParaRPr b="1"/>
                    </a:p>
                  </a:txBody>
                  <a:tcPr marL="91425" marR="91425" marT="91425" marB="91425"/>
                </a:tc>
                <a:tc>
                  <a:txBody>
                    <a:bodyPr/>
                    <a:lstStyle/>
                    <a:p>
                      <a:pPr marL="0" lvl="0" indent="0" algn="r" rtl="1">
                        <a:lnSpc>
                          <a:spcPct val="115000"/>
                        </a:lnSpc>
                        <a:spcBef>
                          <a:spcPts val="0"/>
                        </a:spcBef>
                        <a:spcAft>
                          <a:spcPts val="0"/>
                        </a:spcAft>
                        <a:buNone/>
                      </a:pPr>
                      <a:r>
                        <a:rPr lang="ar-EG" b="1"/>
                        <a:t>الوصف</a:t>
                      </a:r>
                    </a:p>
                  </a:txBody>
                  <a:tcPr marL="91425" marR="91425" marT="91425" marB="91425"/>
                </a:tc>
                <a:tc>
                  <a:txBody>
                    <a:bodyPr/>
                    <a:lstStyle/>
                    <a:p>
                      <a:pPr marL="0" lvl="0" indent="0" algn="r" rtl="1">
                        <a:lnSpc>
                          <a:spcPct val="115000"/>
                        </a:lnSpc>
                        <a:spcBef>
                          <a:spcPts val="0"/>
                        </a:spcBef>
                        <a:spcAft>
                          <a:spcPts val="0"/>
                        </a:spcAft>
                        <a:buNone/>
                      </a:pPr>
                      <a:r>
                        <a:rPr lang="ar-EG" b="1"/>
                        <a:t>المدة بالدقائق</a:t>
                      </a:r>
                    </a:p>
                  </a:txBody>
                  <a:tcPr marL="91425" marR="91425" marT="91425" marB="91425"/>
                </a:tc>
                <a:extLst>
                  <a:ext uri="{0D108BD9-81ED-4DB2-BD59-A6C34878D82A}">
                    <a16:rowId xmlns:a16="http://schemas.microsoft.com/office/drawing/2014/main" val="10000"/>
                  </a:ext>
                </a:extLst>
              </a:tr>
              <a:tr h="757884">
                <a:tc>
                  <a:txBody>
                    <a:bodyPr/>
                    <a:lstStyle/>
                    <a:p>
                      <a:pPr marL="0" lvl="0" indent="0" algn="r" rtl="1">
                        <a:lnSpc>
                          <a:spcPct val="115000"/>
                        </a:lnSpc>
                        <a:spcBef>
                          <a:spcPts val="0"/>
                        </a:spcBef>
                        <a:spcAft>
                          <a:spcPts val="0"/>
                        </a:spcAft>
                        <a:buNone/>
                      </a:pPr>
                      <a:r>
                        <a:rPr lang="ar-EG"/>
                        <a:t>1</a:t>
                      </a:r>
                    </a:p>
                  </a:txBody>
                  <a:tcPr marL="91425" marR="91425" marT="91425" marB="91425"/>
                </a:tc>
                <a:tc>
                  <a:txBody>
                    <a:bodyPr/>
                    <a:lstStyle/>
                    <a:p>
                      <a:pPr marL="0" lvl="0" indent="0" algn="r" rtl="1">
                        <a:lnSpc>
                          <a:spcPct val="115000"/>
                        </a:lnSpc>
                        <a:spcBef>
                          <a:spcPts val="0"/>
                        </a:spcBef>
                        <a:spcAft>
                          <a:spcPts val="0"/>
                        </a:spcAft>
                        <a:buNone/>
                      </a:pPr>
                      <a:r>
                        <a:rPr lang="ar-EG"/>
                        <a:t>نظرة عامة على المتطلبات المحددة لممارسة اعتماد القبول الشامل في يوم القبول الشامل 2026</a:t>
                      </a:r>
                    </a:p>
                  </a:txBody>
                  <a:tcPr marL="91425" marR="91425" marT="91425" marB="91425"/>
                </a:tc>
                <a:tc>
                  <a:txBody>
                    <a:bodyPr/>
                    <a:lstStyle/>
                    <a:p>
                      <a:pPr marL="0" lvl="0" indent="0" algn="r" rtl="1">
                        <a:lnSpc>
                          <a:spcPct val="115000"/>
                        </a:lnSpc>
                        <a:spcBef>
                          <a:spcPts val="0"/>
                        </a:spcBef>
                        <a:spcAft>
                          <a:spcPts val="0"/>
                        </a:spcAft>
                        <a:buNone/>
                      </a:pPr>
                      <a:r>
                        <a:rPr lang="ar-EG" dirty="0"/>
                        <a:t>15</a:t>
                      </a:r>
                    </a:p>
                  </a:txBody>
                  <a:tcPr marL="91425" marR="91425" marT="91425" marB="91425"/>
                </a:tc>
                <a:extLst>
                  <a:ext uri="{0D108BD9-81ED-4DB2-BD59-A6C34878D82A}">
                    <a16:rowId xmlns:a16="http://schemas.microsoft.com/office/drawing/2014/main" val="10001"/>
                  </a:ext>
                </a:extLst>
              </a:tr>
              <a:tr h="472973">
                <a:tc>
                  <a:txBody>
                    <a:bodyPr/>
                    <a:lstStyle/>
                    <a:p>
                      <a:pPr marL="0" lvl="0" indent="0" algn="r" rtl="1">
                        <a:lnSpc>
                          <a:spcPct val="115000"/>
                        </a:lnSpc>
                        <a:spcBef>
                          <a:spcPts val="0"/>
                        </a:spcBef>
                        <a:spcAft>
                          <a:spcPts val="0"/>
                        </a:spcAft>
                        <a:buNone/>
                      </a:pPr>
                      <a:r>
                        <a:rPr lang="ar-EG"/>
                        <a:t>2</a:t>
                      </a:r>
                    </a:p>
                  </a:txBody>
                  <a:tcPr marL="91425" marR="91425" marT="91425" marB="91425"/>
                </a:tc>
                <a:tc>
                  <a:txBody>
                    <a:bodyPr/>
                    <a:lstStyle/>
                    <a:p>
                      <a:pPr marL="0" lvl="0" indent="0" algn="r" rtl="1">
                        <a:lnSpc>
                          <a:spcPct val="115000"/>
                        </a:lnSpc>
                        <a:spcBef>
                          <a:spcPts val="0"/>
                        </a:spcBef>
                        <a:spcAft>
                          <a:spcPts val="0"/>
                        </a:spcAft>
                        <a:buNone/>
                      </a:pPr>
                      <a:r>
                        <a:rPr lang="ar-EG" dirty="0"/>
                        <a:t>تسجيل أسماء النطاقات المدولة</a:t>
                      </a:r>
                    </a:p>
                  </a:txBody>
                  <a:tcPr marL="91425" marR="91425" marT="91425" marB="91425"/>
                </a:tc>
                <a:tc>
                  <a:txBody>
                    <a:bodyPr/>
                    <a:lstStyle/>
                    <a:p>
                      <a:pPr marL="0" lvl="0" indent="0" algn="r" rtl="1">
                        <a:lnSpc>
                          <a:spcPct val="115000"/>
                        </a:lnSpc>
                        <a:spcBef>
                          <a:spcPts val="0"/>
                        </a:spcBef>
                        <a:spcAft>
                          <a:spcPts val="0"/>
                        </a:spcAft>
                        <a:buNone/>
                      </a:pPr>
                      <a:r>
                        <a:rPr lang="ar-EG"/>
                        <a:t>30</a:t>
                      </a:r>
                    </a:p>
                  </a:txBody>
                  <a:tcPr marL="91425" marR="91425" marT="91425" marB="91425"/>
                </a:tc>
                <a:extLst>
                  <a:ext uri="{0D108BD9-81ED-4DB2-BD59-A6C34878D82A}">
                    <a16:rowId xmlns:a16="http://schemas.microsoft.com/office/drawing/2014/main" val="10002"/>
                  </a:ext>
                </a:extLst>
              </a:tr>
              <a:tr h="472973">
                <a:tc>
                  <a:txBody>
                    <a:bodyPr/>
                    <a:lstStyle/>
                    <a:p>
                      <a:pPr marL="0" lvl="0" indent="0" algn="r" rtl="1">
                        <a:lnSpc>
                          <a:spcPct val="115000"/>
                        </a:lnSpc>
                        <a:spcBef>
                          <a:spcPts val="0"/>
                        </a:spcBef>
                        <a:spcAft>
                          <a:spcPts val="0"/>
                        </a:spcAft>
                        <a:buNone/>
                      </a:pPr>
                      <a:r>
                        <a:rPr lang="ar-EG"/>
                        <a:t>3</a:t>
                      </a:r>
                    </a:p>
                  </a:txBody>
                  <a:tcPr marL="91425" marR="91425" marT="91425" marB="91425"/>
                </a:tc>
                <a:tc>
                  <a:txBody>
                    <a:bodyPr/>
                    <a:lstStyle/>
                    <a:p>
                      <a:pPr marL="0" lvl="0" indent="0" algn="r" rtl="1">
                        <a:lnSpc>
                          <a:spcPct val="70000"/>
                        </a:lnSpc>
                        <a:spcBef>
                          <a:spcPts val="0"/>
                        </a:spcBef>
                        <a:spcAft>
                          <a:spcPts val="0"/>
                        </a:spcAft>
                        <a:buNone/>
                      </a:pPr>
                      <a:r>
                        <a:rPr lang="ar-EG"/>
                        <a:t>دعوة لاتخاذ اللازم</a:t>
                      </a:r>
                    </a:p>
                  </a:txBody>
                  <a:tcPr marL="91425" marR="91425" marT="91425" marB="91425"/>
                </a:tc>
                <a:tc>
                  <a:txBody>
                    <a:bodyPr/>
                    <a:lstStyle/>
                    <a:p>
                      <a:pPr marL="0" lvl="0" indent="0" algn="r" rtl="1">
                        <a:lnSpc>
                          <a:spcPct val="115000"/>
                        </a:lnSpc>
                        <a:spcBef>
                          <a:spcPts val="0"/>
                        </a:spcBef>
                        <a:spcAft>
                          <a:spcPts val="0"/>
                        </a:spcAft>
                        <a:buNone/>
                      </a:pPr>
                      <a:r>
                        <a:rPr lang="ar-EG"/>
                        <a:t>15</a:t>
                      </a:r>
                    </a:p>
                  </a:txBody>
                  <a:tcPr marL="91425" marR="91425" marT="91425" marB="91425"/>
                </a:tc>
                <a:extLst>
                  <a:ext uri="{0D108BD9-81ED-4DB2-BD59-A6C34878D82A}">
                    <a16:rowId xmlns:a16="http://schemas.microsoft.com/office/drawing/2014/main" val="10003"/>
                  </a:ext>
                </a:extLst>
              </a:tr>
              <a:tr h="472973">
                <a:tc>
                  <a:txBody>
                    <a:bodyPr/>
                    <a:lstStyle/>
                    <a:p>
                      <a:pPr marL="0" lvl="0" indent="0" algn="r" rtl="1">
                        <a:lnSpc>
                          <a:spcPct val="115000"/>
                        </a:lnSpc>
                        <a:spcBef>
                          <a:spcPts val="0"/>
                        </a:spcBef>
                        <a:spcAft>
                          <a:spcPts val="0"/>
                        </a:spcAft>
                        <a:buNone/>
                      </a:pPr>
                      <a:r>
                        <a:rPr lang="ar-EG"/>
                        <a:t>4</a:t>
                      </a:r>
                    </a:p>
                  </a:txBody>
                  <a:tcPr marL="91425" marR="91425" marT="91425" marB="91425"/>
                </a:tc>
                <a:tc>
                  <a:txBody>
                    <a:bodyPr/>
                    <a:lstStyle/>
                    <a:p>
                      <a:pPr marL="0" lvl="0" indent="0" algn="r" rtl="1">
                        <a:lnSpc>
                          <a:spcPct val="70000"/>
                        </a:lnSpc>
                        <a:spcBef>
                          <a:spcPts val="0"/>
                        </a:spcBef>
                        <a:spcAft>
                          <a:spcPts val="0"/>
                        </a:spcAft>
                        <a:buNone/>
                      </a:pPr>
                      <a:r>
                        <a:rPr lang="ar-EG"/>
                        <a:t>جعل مواقع الويب جاهزة للقبول الشامل في </a:t>
                      </a:r>
                      <a:r>
                        <a:rPr lang="en-US"/>
                        <a:t>Drupal</a:t>
                      </a:r>
                    </a:p>
                  </a:txBody>
                  <a:tcPr marL="91425" marR="91425" marT="91425" marB="91425"/>
                </a:tc>
                <a:tc>
                  <a:txBody>
                    <a:bodyPr/>
                    <a:lstStyle/>
                    <a:p>
                      <a:pPr marL="0" lvl="0" indent="0" algn="r" rtl="1">
                        <a:lnSpc>
                          <a:spcPct val="115000"/>
                        </a:lnSpc>
                        <a:spcBef>
                          <a:spcPts val="0"/>
                        </a:spcBef>
                        <a:spcAft>
                          <a:spcPts val="0"/>
                        </a:spcAft>
                        <a:buNone/>
                      </a:pPr>
                      <a:r>
                        <a:rPr lang="ar-EG"/>
                        <a:t>30</a:t>
                      </a:r>
                    </a:p>
                  </a:txBody>
                  <a:tcPr marL="91425" marR="91425" marT="91425" marB="91425"/>
                </a:tc>
                <a:extLst>
                  <a:ext uri="{0D108BD9-81ED-4DB2-BD59-A6C34878D82A}">
                    <a16:rowId xmlns:a16="http://schemas.microsoft.com/office/drawing/2014/main" val="10004"/>
                  </a:ext>
                </a:extLst>
              </a:tr>
              <a:tr h="707817">
                <a:tc>
                  <a:txBody>
                    <a:bodyPr/>
                    <a:lstStyle/>
                    <a:p>
                      <a:pPr marL="0" lvl="0" indent="0" algn="r" rtl="1">
                        <a:lnSpc>
                          <a:spcPct val="115000"/>
                        </a:lnSpc>
                        <a:spcBef>
                          <a:spcPts val="0"/>
                        </a:spcBef>
                        <a:spcAft>
                          <a:spcPts val="0"/>
                        </a:spcAft>
                        <a:buNone/>
                      </a:pPr>
                      <a:r>
                        <a:rPr lang="ar-EG"/>
                        <a:t>5</a:t>
                      </a:r>
                    </a:p>
                  </a:txBody>
                  <a:tcPr marL="91425" marR="91425" marT="91425" marB="91425"/>
                </a:tc>
                <a:tc>
                  <a:txBody>
                    <a:bodyPr/>
                    <a:lstStyle/>
                    <a:p>
                      <a:pPr marL="0" lvl="0" indent="0" algn="r" rtl="1">
                        <a:spcBef>
                          <a:spcPts val="0"/>
                        </a:spcBef>
                        <a:spcAft>
                          <a:spcPts val="0"/>
                        </a:spcAft>
                        <a:buNone/>
                      </a:pPr>
                      <a:r>
                        <a:rPr lang="ar-EG" dirty="0"/>
                        <a:t>إعداد وتشغيل خادم بريد مُستضاف ذاتيًا ومُمكّن بتدويل عناوين البريد الإلكتروني</a:t>
                      </a:r>
                    </a:p>
                  </a:txBody>
                  <a:tcPr marL="91425" marR="91425" marT="91425" marB="91425"/>
                </a:tc>
                <a:tc>
                  <a:txBody>
                    <a:bodyPr/>
                    <a:lstStyle/>
                    <a:p>
                      <a:pPr marL="0" lvl="0" indent="0" algn="r" rtl="1">
                        <a:lnSpc>
                          <a:spcPct val="115000"/>
                        </a:lnSpc>
                        <a:spcBef>
                          <a:spcPts val="0"/>
                        </a:spcBef>
                        <a:spcAft>
                          <a:spcPts val="0"/>
                        </a:spcAft>
                        <a:buNone/>
                      </a:pPr>
                      <a:r>
                        <a:rPr lang="ar-EG" dirty="0"/>
                        <a:t>30</a:t>
                      </a:r>
                    </a:p>
                  </a:txBody>
                  <a:tcPr marL="91425" marR="91425" marT="91425" marB="91425"/>
                </a:tc>
                <a:extLst>
                  <a:ext uri="{0D108BD9-81ED-4DB2-BD59-A6C34878D82A}">
                    <a16:rowId xmlns:a16="http://schemas.microsoft.com/office/drawing/2014/main" val="10005"/>
                  </a:ext>
                </a:extLst>
              </a:tr>
              <a:tr h="472973">
                <a:tc>
                  <a:txBody>
                    <a:bodyPr/>
                    <a:lstStyle/>
                    <a:p>
                      <a:pPr marL="0" lvl="0" indent="0" algn="r" rtl="1">
                        <a:lnSpc>
                          <a:spcPct val="115000"/>
                        </a:lnSpc>
                        <a:spcBef>
                          <a:spcPts val="0"/>
                        </a:spcBef>
                        <a:spcAft>
                          <a:spcPts val="0"/>
                        </a:spcAft>
                        <a:buNone/>
                      </a:pPr>
                      <a:r>
                        <a:rPr lang="ar-EG"/>
                        <a:t>6</a:t>
                      </a:r>
                    </a:p>
                  </a:txBody>
                  <a:tcPr marL="91425" marR="91425" marT="91425" marB="91425"/>
                </a:tc>
                <a:tc>
                  <a:txBody>
                    <a:bodyPr/>
                    <a:lstStyle/>
                    <a:p>
                      <a:pPr marL="0" lvl="0" indent="0" algn="r" rtl="1">
                        <a:lnSpc>
                          <a:spcPct val="115000"/>
                        </a:lnSpc>
                        <a:spcBef>
                          <a:spcPts val="0"/>
                        </a:spcBef>
                        <a:spcAft>
                          <a:spcPts val="0"/>
                        </a:spcAft>
                        <a:buNone/>
                      </a:pPr>
                      <a:r>
                        <a:rPr lang="ar-EG" dirty="0"/>
                        <a:t>الأسئلة والأجوبة</a:t>
                      </a:r>
                    </a:p>
                  </a:txBody>
                  <a:tcPr marL="91425" marR="91425" marT="91425" marB="91425"/>
                </a:tc>
                <a:tc>
                  <a:txBody>
                    <a:bodyPr/>
                    <a:lstStyle/>
                    <a:p>
                      <a:pPr marL="0" lvl="0" indent="0" algn="r" rtl="1">
                        <a:lnSpc>
                          <a:spcPct val="115000"/>
                        </a:lnSpc>
                        <a:spcBef>
                          <a:spcPts val="0"/>
                        </a:spcBef>
                        <a:spcAft>
                          <a:spcPts val="0"/>
                        </a:spcAft>
                        <a:buNone/>
                      </a:pPr>
                      <a:r>
                        <a:rPr lang="ar-EG" dirty="0"/>
                        <a:t>30</a:t>
                      </a: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2"/>
          <p:cNvSpPr/>
          <p:nvPr/>
        </p:nvSpPr>
        <p:spPr>
          <a:xfrm>
            <a:off x="142022" y="22122"/>
            <a:ext cx="9001978" cy="4617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400" b="1" i="0" u="none" strike="noStrike" cap="none" dirty="0">
                <a:solidFill>
                  <a:schemeClr val="lt1"/>
                </a:solidFill>
                <a:latin typeface="Arial"/>
                <a:ea typeface="Arial"/>
                <a:cs typeface="Arial"/>
                <a:sym typeface="Arial"/>
              </a:rPr>
              <a:t>دعم تدويل عناوين البريد الإلكتروني </a:t>
            </a:r>
            <a:r>
              <a:rPr lang="en-US" sz="2400" b="1" i="0" u="none" strike="noStrike" cap="none" dirty="0">
                <a:solidFill>
                  <a:schemeClr val="lt1"/>
                </a:solidFill>
                <a:latin typeface="Arial"/>
                <a:ea typeface="Arial"/>
                <a:cs typeface="Arial"/>
                <a:sym typeface="Arial"/>
              </a:rPr>
              <a:t>(EAI)</a:t>
            </a:r>
          </a:p>
        </p:txBody>
      </p:sp>
      <p:sp>
        <p:nvSpPr>
          <p:cNvPr id="906" name="Google Shape;906;p92"/>
          <p:cNvSpPr/>
          <p:nvPr/>
        </p:nvSpPr>
        <p:spPr>
          <a:xfrm>
            <a:off x="904239" y="685810"/>
            <a:ext cx="7808939" cy="3927600"/>
          </a:xfrm>
          <a:prstGeom prst="rect">
            <a:avLst/>
          </a:prstGeom>
          <a:noFill/>
          <a:ln>
            <a:noFill/>
          </a:ln>
        </p:spPr>
        <p:txBody>
          <a:bodyPr spcFirstLastPara="1" wrap="square" lIns="91425" tIns="45700" rIns="91425" bIns="45700" anchor="t" anchorCtr="0">
            <a:noAutofit/>
          </a:bodyPr>
          <a:lstStyle/>
          <a:p>
            <a:pPr marL="210312" lvl="0" indent="-209550" algn="r" rtl="1">
              <a:lnSpc>
                <a:spcPct val="115000"/>
              </a:lnSpc>
              <a:spcBef>
                <a:spcPts val="0"/>
              </a:spcBef>
              <a:spcAft>
                <a:spcPts val="0"/>
              </a:spcAft>
              <a:buSzPts val="1800"/>
              <a:buChar char="•"/>
            </a:pPr>
            <a:r>
              <a:rPr lang="ar-EG" sz="1800" dirty="0"/>
              <a:t>قد يرفض جانب المتصفح عنصر </a:t>
            </a:r>
            <a:r>
              <a:rPr lang="en-US" sz="1800" dirty="0"/>
              <a:t>HTML &lt;input type="email"&gt;‎</a:t>
            </a:r>
            <a:r>
              <a:rPr lang="ar-EG" sz="1800" dirty="0"/>
              <a:t> ترميز </a:t>
            </a:r>
            <a:r>
              <a:rPr lang="en-US" sz="1800" dirty="0"/>
              <a:t>UTF-8</a:t>
            </a:r>
            <a:r>
              <a:rPr lang="ar-EG" sz="1800" dirty="0"/>
              <a:t> في الجزء المحلي؛ لذلك استخدم </a:t>
            </a:r>
            <a:r>
              <a:rPr lang="en-US" sz="1800" dirty="0"/>
              <a:t>type="text"‎</a:t>
            </a:r>
            <a:r>
              <a:rPr lang="ar-EG" sz="1800" dirty="0"/>
              <a:t> لتدويل عناوين البريد الإلكتروني.</a:t>
            </a:r>
          </a:p>
          <a:p>
            <a:pPr marL="210312" lvl="0" indent="-209550" algn="r" rtl="1">
              <a:lnSpc>
                <a:spcPct val="115000"/>
              </a:lnSpc>
              <a:spcBef>
                <a:spcPts val="0"/>
              </a:spcBef>
              <a:spcAft>
                <a:spcPts val="0"/>
              </a:spcAft>
              <a:buSzPts val="1800"/>
              <a:buChar char="•"/>
            </a:pPr>
            <a:r>
              <a:rPr lang="ar-EG" sz="1800" dirty="0"/>
              <a:t>يتم التحقق من صحة حقول البريد الإلكتروني لكيان </a:t>
            </a:r>
            <a:r>
              <a:rPr lang="en-US" sz="1800" dirty="0"/>
              <a:t>Drupal</a:t>
            </a:r>
            <a:r>
              <a:rPr lang="ar-EG" sz="1800" dirty="0"/>
              <a:t> من جانب الخادم باستخدام أداة التحقق من صحة </a:t>
            </a:r>
            <a:r>
              <a:rPr lang="en-US" sz="1800" dirty="0"/>
              <a:t>Symfony</a:t>
            </a:r>
            <a:r>
              <a:rPr lang="ar-EG" sz="1800" dirty="0"/>
              <a:t>؛ يتم توفير دعم البريد الإلكتروني </a:t>
            </a:r>
            <a:r>
              <a:rPr lang="en-US" sz="1800" dirty="0"/>
              <a:t>Unicode</a:t>
            </a:r>
            <a:r>
              <a:rPr lang="ar-EG" sz="1800" dirty="0"/>
              <a:t> للإنشاء/الإرسال بواسطة </a:t>
            </a:r>
            <a:r>
              <a:rPr lang="en-US" sz="1800" dirty="0"/>
              <a:t>Symfony Mime (7.2+)</a:t>
            </a:r>
            <a:r>
              <a:rPr lang="ar-EG" sz="1800" dirty="0"/>
              <a:t>.</a:t>
            </a:r>
          </a:p>
          <a:p>
            <a:pPr marL="210312" lvl="0" indent="-209550" algn="r" rtl="1">
              <a:lnSpc>
                <a:spcPct val="115000"/>
              </a:lnSpc>
              <a:spcBef>
                <a:spcPts val="0"/>
              </a:spcBef>
              <a:spcAft>
                <a:spcPts val="0"/>
              </a:spcAft>
              <a:buSzPts val="1800"/>
              <a:buChar char="•"/>
            </a:pPr>
            <a:r>
              <a:rPr lang="ar-EG" sz="1800" dirty="0"/>
              <a:t>تستخدم نواة </a:t>
            </a:r>
            <a:r>
              <a:rPr lang="en-US" sz="1800" dirty="0"/>
              <a:t>Drupal</a:t>
            </a:r>
            <a:r>
              <a:rPr lang="ar-EG" sz="1800" dirty="0"/>
              <a:t> أداة التحقق من صحة </a:t>
            </a:r>
            <a:r>
              <a:rPr lang="en-US" sz="1800" dirty="0"/>
              <a:t>Symfony</a:t>
            </a:r>
            <a:r>
              <a:rPr lang="ar-EG" sz="1800" dirty="0"/>
              <a:t>، ولكن قد تتطلب النماذج المخصصة تجاوزات أو تحققًا إضافيًا.</a:t>
            </a:r>
          </a:p>
          <a:p>
            <a:pPr marL="210312" lvl="0" indent="-209550" algn="r" rtl="1">
              <a:lnSpc>
                <a:spcPct val="115000"/>
              </a:lnSpc>
              <a:spcBef>
                <a:spcPts val="0"/>
              </a:spcBef>
              <a:spcAft>
                <a:spcPts val="0"/>
              </a:spcAft>
              <a:buSzPts val="1800"/>
              <a:buChar char="•"/>
            </a:pPr>
            <a:r>
              <a:rPr lang="ar-EG" sz="1800" dirty="0"/>
              <a:t>استخدم "</a:t>
            </a:r>
            <a:r>
              <a:rPr lang="en-US" sz="1800" dirty="0"/>
              <a:t>Email Constraint</a:t>
            </a:r>
            <a:r>
              <a:rPr lang="ar-EG" sz="1800" dirty="0"/>
              <a:t>" في </a:t>
            </a:r>
            <a:r>
              <a:rPr lang="en-US" sz="1800" dirty="0"/>
              <a:t>Symfony</a:t>
            </a:r>
            <a:r>
              <a:rPr lang="ar-EG" sz="1800" dirty="0"/>
              <a:t> في الوضع الصارم لإجراء عملية تحقق قوية من صحة البريد الإلكتروني على غرار </a:t>
            </a:r>
            <a:r>
              <a:rPr lang="en-US" sz="1800" dirty="0"/>
              <a:t>RFC</a:t>
            </a:r>
            <a:r>
              <a:rPr lang="ar-EG" sz="1800" dirty="0"/>
              <a:t>.</a:t>
            </a:r>
          </a:p>
          <a:p>
            <a:pPr marL="210312" lvl="0" indent="-209550" algn="r" rtl="1">
              <a:lnSpc>
                <a:spcPct val="115000"/>
              </a:lnSpc>
              <a:spcBef>
                <a:spcPts val="0"/>
              </a:spcBef>
              <a:spcAft>
                <a:spcPts val="0"/>
              </a:spcAft>
              <a:buSzPts val="1800"/>
              <a:buChar char="•"/>
            </a:pPr>
            <a:r>
              <a:rPr lang="ar-EG" sz="1800" dirty="0"/>
              <a:t>قم بتطبيق منطق مخصص لمعالجة تدويل عناوين البريد الإلكتروني بالكامل، بما في ذلك معالجة </a:t>
            </a:r>
            <a:r>
              <a:rPr lang="en-US" sz="1800" dirty="0"/>
              <a:t>IDNA2008</a:t>
            </a:r>
            <a:r>
              <a:rPr lang="ar-EG" sz="1800" dirty="0"/>
              <a:t> للنطاقات والتحقق من صحة نطاق المستوى الأعلى.</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93"/>
          <p:cNvSpPr/>
          <p:nvPr/>
        </p:nvSpPr>
        <p:spPr>
          <a:xfrm>
            <a:off x="49702" y="11962"/>
            <a:ext cx="9094297"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التحقق من صحة المدخلات</a:t>
            </a:r>
          </a:p>
        </p:txBody>
      </p:sp>
      <p:sp>
        <p:nvSpPr>
          <p:cNvPr id="912" name="Google Shape;912;p93"/>
          <p:cNvSpPr/>
          <p:nvPr/>
        </p:nvSpPr>
        <p:spPr>
          <a:xfrm>
            <a:off x="142025" y="848774"/>
            <a:ext cx="8701800" cy="2714700"/>
          </a:xfrm>
          <a:prstGeom prst="rect">
            <a:avLst/>
          </a:prstGeom>
          <a:noFill/>
          <a:ln>
            <a:noFill/>
          </a:ln>
        </p:spPr>
        <p:txBody>
          <a:bodyPr spcFirstLastPara="1" wrap="square" lIns="91425" tIns="45700" rIns="91425" bIns="45700" anchor="t" anchorCtr="0">
            <a:noAutofit/>
          </a:bodyPr>
          <a:lstStyle/>
          <a:p>
            <a:pPr marL="0" lvl="0" indent="0" algn="r" rtl="1">
              <a:lnSpc>
                <a:spcPct val="114000"/>
              </a:lnSpc>
              <a:spcBef>
                <a:spcPts val="0"/>
              </a:spcBef>
              <a:spcAft>
                <a:spcPts val="0"/>
              </a:spcAft>
              <a:buNone/>
            </a:pPr>
            <a:r>
              <a:rPr lang="ar-EG" sz="1800" dirty="0"/>
              <a:t>التحقق من تدويل عناوين البريد الإلكتروني قبل التخزين في قاعدة البيانات:</a:t>
            </a:r>
          </a:p>
          <a:p>
            <a:pPr marL="457200" lvl="0" indent="-342900" algn="r" rtl="1">
              <a:lnSpc>
                <a:spcPct val="114000"/>
              </a:lnSpc>
              <a:spcBef>
                <a:spcPts val="0"/>
              </a:spcBef>
              <a:spcAft>
                <a:spcPts val="0"/>
              </a:spcAft>
              <a:buSzPts val="1800"/>
              <a:buChar char="•"/>
            </a:pPr>
            <a:r>
              <a:rPr lang="ar-EG" sz="1800" dirty="0"/>
              <a:t>التحقق من صحة عناوين البريد الإلكتروني باستخدام قواعد تدعم </a:t>
            </a:r>
            <a:r>
              <a:rPr lang="en-US" sz="1800" dirty="0"/>
              <a:t>Unicode</a:t>
            </a:r>
            <a:r>
              <a:rPr lang="ar-EG" sz="1800" dirty="0"/>
              <a:t> لدعم تدويل عناوين البريد الإلكتروني.</a:t>
            </a:r>
          </a:p>
          <a:p>
            <a:pPr marL="457200" lvl="0" indent="-342900" algn="r" rtl="1">
              <a:lnSpc>
                <a:spcPct val="114000"/>
              </a:lnSpc>
              <a:spcBef>
                <a:spcPts val="0"/>
              </a:spcBef>
              <a:spcAft>
                <a:spcPts val="0"/>
              </a:spcAft>
              <a:buSzPts val="1800"/>
              <a:buChar char="•"/>
            </a:pPr>
            <a:r>
              <a:rPr lang="ar-EG" sz="1800" dirty="0"/>
              <a:t>تطبيع المدخلات باستخدام </a:t>
            </a:r>
            <a:r>
              <a:rPr lang="en-US" sz="1800" dirty="0"/>
              <a:t>Unicode NFC</a:t>
            </a:r>
            <a:r>
              <a:rPr lang="ar-EG" sz="1800" dirty="0"/>
              <a:t> لضمان الاتساق.</a:t>
            </a:r>
          </a:p>
          <a:p>
            <a:pPr marL="457200" lvl="0" indent="-342900" algn="r" rtl="1">
              <a:lnSpc>
                <a:spcPct val="114000"/>
              </a:lnSpc>
              <a:spcBef>
                <a:spcPts val="0"/>
              </a:spcBef>
              <a:spcAft>
                <a:spcPts val="0"/>
              </a:spcAft>
              <a:buSzPts val="1800"/>
              <a:buChar char="•"/>
            </a:pPr>
            <a:r>
              <a:rPr lang="ar-EG" sz="1800" dirty="0"/>
              <a:t>تقسيم البريد الإلكتروني إلى جزء محلي وجزء خاص بالنطاق عند رمز @.</a:t>
            </a:r>
          </a:p>
          <a:p>
            <a:pPr marL="457200" lvl="0" indent="-342900" algn="r" rtl="1">
              <a:lnSpc>
                <a:spcPct val="114000"/>
              </a:lnSpc>
              <a:spcBef>
                <a:spcPts val="0"/>
              </a:spcBef>
              <a:spcAft>
                <a:spcPts val="0"/>
              </a:spcAft>
              <a:buSzPts val="1800"/>
              <a:buChar char="•"/>
            </a:pPr>
            <a:r>
              <a:rPr lang="ar-EG" sz="1800" dirty="0"/>
              <a:t>تحويل النطاق إلى </a:t>
            </a:r>
            <a:r>
              <a:rPr lang="en-US" sz="1800" dirty="0"/>
              <a:t>Punycode</a:t>
            </a:r>
            <a:r>
              <a:rPr lang="ar-EG" sz="1800" dirty="0"/>
              <a:t> للتحقق من أنه اسم نطاق مدول صالح.</a:t>
            </a:r>
          </a:p>
          <a:p>
            <a:pPr marL="457200" lvl="0" indent="-342900" algn="r" rtl="1">
              <a:lnSpc>
                <a:spcPct val="114000"/>
              </a:lnSpc>
              <a:spcBef>
                <a:spcPts val="0"/>
              </a:spcBef>
              <a:spcAft>
                <a:spcPts val="0"/>
              </a:spcAft>
              <a:buSzPts val="1800"/>
              <a:buChar char="•"/>
            </a:pPr>
            <a:r>
              <a:rPr lang="ar-EG" sz="1800" dirty="0"/>
              <a:t>التحقق من وجود نصوص مختلطة ومشاكل ثنائية اللغة لمنع هجمات التجانس اللفظي.</a:t>
            </a:r>
          </a:p>
          <a:p>
            <a:pPr marL="457200" lvl="0" indent="-342900" algn="r" rtl="1">
              <a:lnSpc>
                <a:spcPct val="114000"/>
              </a:lnSpc>
              <a:spcBef>
                <a:spcPts val="0"/>
              </a:spcBef>
              <a:spcAft>
                <a:spcPts val="0"/>
              </a:spcAft>
              <a:buSzPts val="1800"/>
              <a:buChar char="•"/>
            </a:pPr>
            <a:r>
              <a:rPr lang="ar-EG" sz="1800" dirty="0"/>
              <a:t>التحقق من صحة نطاق المستوى الأعلى مقابل القائمة المعتمدة من </a:t>
            </a:r>
            <a:r>
              <a:rPr lang="en-US" sz="1800" dirty="0"/>
              <a:t>ICANN</a:t>
            </a:r>
            <a:r>
              <a:rPr lang="ar-EG" sz="1800" dirty="0"/>
              <a:t>.</a:t>
            </a:r>
          </a:p>
        </p:txBody>
      </p:sp>
      <p:sp>
        <p:nvSpPr>
          <p:cNvPr id="913" name="Google Shape;913;p93"/>
          <p:cNvSpPr/>
          <p:nvPr/>
        </p:nvSpPr>
        <p:spPr>
          <a:xfrm>
            <a:off x="3150402" y="3723186"/>
            <a:ext cx="5215500" cy="307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en-US" sz="1600" b="0" i="0" u="sng" strike="noStrike" cap="none" dirty="0">
                <a:solidFill>
                  <a:schemeClr val="hlink"/>
                </a:solidFill>
                <a:latin typeface="Arial"/>
                <a:ea typeface="Arial"/>
                <a:cs typeface="Arial"/>
                <a:sym typeface="Arial"/>
                <a:hlinkClick r:id="rId3"/>
              </a:rPr>
              <a:t>https://data.iana.org/TLD/tlds-alpha-by-domain.txt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94"/>
          <p:cNvSpPr/>
          <p:nvPr/>
        </p:nvSpPr>
        <p:spPr>
          <a:xfrm>
            <a:off x="49706" y="35313"/>
            <a:ext cx="9094293" cy="472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الطرف للطرف</a:t>
            </a:r>
          </a:p>
        </p:txBody>
      </p:sp>
      <p:sp>
        <p:nvSpPr>
          <p:cNvPr id="919" name="Google Shape;919;p94"/>
          <p:cNvSpPr/>
          <p:nvPr/>
        </p:nvSpPr>
        <p:spPr>
          <a:xfrm>
            <a:off x="347732" y="3107055"/>
            <a:ext cx="831600" cy="472200"/>
          </a:xfrm>
          <a:prstGeom prst="roundRect">
            <a:avLst>
              <a:gd name="adj" fmla="val 46707"/>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1200"/>
              <a:buFont typeface="Arial"/>
              <a:buNone/>
            </a:pPr>
            <a:r>
              <a:rPr lang="ar-EG" sz="1100" b="0" i="0" u="none" strike="noStrike" cap="none" dirty="0">
                <a:solidFill>
                  <a:srgbClr val="FFFFFF"/>
                </a:solidFill>
                <a:latin typeface="Arial"/>
                <a:ea typeface="Arial"/>
                <a:cs typeface="Arial"/>
                <a:sym typeface="Arial"/>
              </a:rPr>
              <a:t>إدخال المستخدم</a:t>
            </a:r>
          </a:p>
        </p:txBody>
      </p:sp>
      <p:sp>
        <p:nvSpPr>
          <p:cNvPr id="920" name="Google Shape;920;p94"/>
          <p:cNvSpPr/>
          <p:nvPr/>
        </p:nvSpPr>
        <p:spPr>
          <a:xfrm>
            <a:off x="1363982" y="3083361"/>
            <a:ext cx="1174800" cy="472200"/>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1200"/>
              <a:buFont typeface="Arial"/>
              <a:buNone/>
            </a:pPr>
            <a:r>
              <a:rPr lang="ar-EG" sz="1100" b="0" i="0" u="none" strike="noStrike" cap="none" dirty="0">
                <a:solidFill>
                  <a:srgbClr val="FFFFFF"/>
                </a:solidFill>
                <a:latin typeface="Arial"/>
                <a:ea typeface="Arial"/>
                <a:cs typeface="Arial"/>
                <a:sym typeface="Arial"/>
              </a:rPr>
              <a:t>إدخال المستخدم </a:t>
            </a:r>
            <a:r>
              <a:rPr lang="en-US" sz="1100" b="0" i="0" u="none" strike="noStrike" cap="none" dirty="0">
                <a:solidFill>
                  <a:srgbClr val="FFFFFF"/>
                </a:solidFill>
                <a:latin typeface="Arial"/>
                <a:ea typeface="Arial"/>
                <a:cs typeface="Arial"/>
                <a:sym typeface="Arial"/>
              </a:rPr>
              <a:t>UTF-8</a:t>
            </a:r>
            <a:r>
              <a:rPr lang="ar-EG" sz="1100" b="0" i="0" u="none" strike="noStrike" cap="none" dirty="0">
                <a:solidFill>
                  <a:srgbClr val="FFFFFF"/>
                </a:solidFill>
                <a:latin typeface="Arial"/>
                <a:ea typeface="Arial"/>
                <a:cs typeface="Arial"/>
                <a:sym typeface="Arial"/>
              </a:rPr>
              <a:t> مقبول</a:t>
            </a:r>
          </a:p>
        </p:txBody>
      </p:sp>
      <p:sp>
        <p:nvSpPr>
          <p:cNvPr id="921" name="Google Shape;921;p94"/>
          <p:cNvSpPr/>
          <p:nvPr/>
        </p:nvSpPr>
        <p:spPr>
          <a:xfrm>
            <a:off x="3260474" y="3124014"/>
            <a:ext cx="914100" cy="438300"/>
          </a:xfrm>
          <a:prstGeom prst="rect">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200"/>
              <a:buFont typeface="Arial"/>
              <a:buNone/>
            </a:pPr>
            <a:r>
              <a:rPr lang="ar-EG" sz="1100" b="0" i="0" u="none" strike="noStrike" cap="none" dirty="0">
                <a:solidFill>
                  <a:srgbClr val="000000"/>
                </a:solidFill>
                <a:latin typeface="Arial"/>
                <a:ea typeface="Arial"/>
                <a:cs typeface="Arial"/>
                <a:sym typeface="Arial"/>
              </a:rPr>
              <a:t>قاعدة بيانات</a:t>
            </a:r>
          </a:p>
        </p:txBody>
      </p:sp>
      <p:sp>
        <p:nvSpPr>
          <p:cNvPr id="922" name="Google Shape;922;p94"/>
          <p:cNvSpPr txBox="1"/>
          <p:nvPr/>
        </p:nvSpPr>
        <p:spPr>
          <a:xfrm>
            <a:off x="142022" y="2449244"/>
            <a:ext cx="1748700" cy="553957"/>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050"/>
              <a:buFont typeface="Arial"/>
              <a:buNone/>
            </a:pPr>
            <a:r>
              <a:rPr lang="en-US" sz="1000" b="0" i="0" u="none" strike="noStrike" cap="none" dirty="0" err="1">
                <a:solidFill>
                  <a:srgbClr val="000000"/>
                </a:solidFill>
                <a:latin typeface="Arial"/>
                <a:ea typeface="Arial"/>
                <a:cs typeface="Arial"/>
                <a:sym typeface="Arial"/>
              </a:rPr>
              <a:t>buildForm</a:t>
            </a:r>
            <a:r>
              <a:rPr lang="en-US" sz="1000" b="0" i="0" u="none" strike="noStrike" cap="none" dirty="0">
                <a:solidFill>
                  <a:srgbClr val="000000"/>
                </a:solidFill>
                <a:latin typeface="Arial"/>
                <a:ea typeface="Arial"/>
                <a:cs typeface="Arial"/>
                <a:sym typeface="Arial"/>
              </a:rPr>
              <a:t>()‎</a:t>
            </a:r>
            <a:r>
              <a:rPr lang="ar-EG" sz="1000" b="0" i="0" u="none" strike="noStrike" cap="none" dirty="0">
                <a:solidFill>
                  <a:srgbClr val="000000"/>
                </a:solidFill>
                <a:latin typeface="Arial"/>
                <a:ea typeface="Arial"/>
                <a:cs typeface="Arial"/>
                <a:sym typeface="Arial"/>
              </a:rPr>
              <a:t>:</a:t>
            </a:r>
          </a:p>
          <a:p>
            <a:pPr marL="0" marR="0" lvl="0" indent="0" algn="r" rtl="1">
              <a:lnSpc>
                <a:spcPct val="100000"/>
              </a:lnSpc>
              <a:spcBef>
                <a:spcPts val="0"/>
              </a:spcBef>
              <a:spcAft>
                <a:spcPts val="0"/>
              </a:spcAft>
              <a:buClr>
                <a:srgbClr val="000000"/>
              </a:buClr>
              <a:buSzPts val="1050"/>
              <a:buFont typeface="Arial"/>
              <a:buNone/>
            </a:pPr>
            <a:r>
              <a:rPr lang="en-US" sz="1000" b="0" i="0" u="none" strike="noStrike" cap="none" dirty="0">
                <a:solidFill>
                  <a:srgbClr val="000000"/>
                </a:solidFill>
                <a:latin typeface="Arial"/>
                <a:ea typeface="Arial"/>
                <a:cs typeface="Arial"/>
                <a:sym typeface="Arial"/>
              </a:rPr>
              <a:t>‎$form['email'] = [‎</a:t>
            </a:r>
          </a:p>
          <a:p>
            <a:pPr marL="0" marR="0" lvl="0" indent="0" algn="r" rtl="1">
              <a:lnSpc>
                <a:spcPct val="100000"/>
              </a:lnSpc>
              <a:spcBef>
                <a:spcPts val="0"/>
              </a:spcBef>
              <a:spcAft>
                <a:spcPts val="0"/>
              </a:spcAft>
              <a:buClr>
                <a:srgbClr val="000000"/>
              </a:buClr>
              <a:buSzPts val="1050"/>
              <a:buFont typeface="Arial"/>
              <a:buNone/>
            </a:pPr>
            <a:r>
              <a:rPr lang="en-US" sz="1000" b="0" i="0" u="none" strike="noStrike" cap="none" dirty="0">
                <a:solidFill>
                  <a:srgbClr val="000000"/>
                </a:solidFill>
                <a:latin typeface="Arial"/>
                <a:ea typeface="Arial"/>
                <a:cs typeface="Arial"/>
                <a:sym typeface="Arial"/>
              </a:rPr>
              <a:t>      ‎'#type' =&gt; '</a:t>
            </a:r>
            <a:r>
              <a:rPr lang="en-US" sz="1000" b="0" i="0" u="none" strike="noStrike" cap="none" dirty="0" err="1">
                <a:solidFill>
                  <a:srgbClr val="000000"/>
                </a:solidFill>
                <a:latin typeface="Arial"/>
                <a:ea typeface="Arial"/>
                <a:cs typeface="Arial"/>
                <a:sym typeface="Arial"/>
              </a:rPr>
              <a:t>textfield</a:t>
            </a:r>
            <a:r>
              <a:rPr lang="en-US" sz="1000" b="0" i="0" u="none" strike="noStrike" cap="none" dirty="0">
                <a:solidFill>
                  <a:srgbClr val="000000"/>
                </a:solidFill>
                <a:latin typeface="Arial"/>
                <a:ea typeface="Arial"/>
                <a:cs typeface="Arial"/>
                <a:sym typeface="Arial"/>
              </a:rPr>
              <a:t>'‎</a:t>
            </a:r>
            <a:r>
              <a:rPr lang="ar-EG" sz="1000" b="0" i="0" u="none" strike="noStrike" cap="none" dirty="0">
                <a:solidFill>
                  <a:srgbClr val="000000"/>
                </a:solidFill>
                <a:latin typeface="Arial"/>
                <a:ea typeface="Arial"/>
                <a:cs typeface="Arial"/>
                <a:sym typeface="Arial"/>
              </a:rPr>
              <a:t>, …..</a:t>
            </a:r>
          </a:p>
        </p:txBody>
      </p:sp>
      <p:sp>
        <p:nvSpPr>
          <p:cNvPr id="923" name="Google Shape;923;p94"/>
          <p:cNvSpPr/>
          <p:nvPr/>
        </p:nvSpPr>
        <p:spPr>
          <a:xfrm>
            <a:off x="5137218" y="2039735"/>
            <a:ext cx="1881300" cy="472200"/>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1200"/>
              <a:buFont typeface="Arial"/>
              <a:buNone/>
            </a:pPr>
            <a:r>
              <a:rPr lang="ar-EG" sz="1100" b="0" i="0" u="none" strike="noStrike" cap="none">
                <a:solidFill>
                  <a:srgbClr val="FFFFFF"/>
                </a:solidFill>
                <a:latin typeface="Arial"/>
                <a:ea typeface="Arial"/>
                <a:cs typeface="Arial"/>
                <a:sym typeface="Arial"/>
              </a:rPr>
              <a:t>خدمة </a:t>
            </a:r>
            <a:r>
              <a:rPr lang="en-US" sz="1100" b="0" i="0" u="none" strike="noStrike" cap="none">
                <a:solidFill>
                  <a:srgbClr val="FFFFFF"/>
                </a:solidFill>
                <a:latin typeface="Arial"/>
                <a:ea typeface="Arial"/>
                <a:cs typeface="Arial"/>
                <a:sym typeface="Arial"/>
              </a:rPr>
              <a:t>Drupal</a:t>
            </a:r>
          </a:p>
        </p:txBody>
      </p:sp>
      <p:sp>
        <p:nvSpPr>
          <p:cNvPr id="924" name="Google Shape;924;p94"/>
          <p:cNvSpPr/>
          <p:nvPr/>
        </p:nvSpPr>
        <p:spPr>
          <a:xfrm>
            <a:off x="7481303" y="2787847"/>
            <a:ext cx="1589400" cy="472200"/>
          </a:xfrm>
          <a:prstGeom prst="roundRect">
            <a:avLst>
              <a:gd name="adj" fmla="val 48376"/>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1200"/>
              <a:buFont typeface="Arial"/>
              <a:buNone/>
            </a:pPr>
            <a:r>
              <a:rPr lang="en-US" sz="1100" b="0" i="0" u="none" strike="noStrike" cap="none">
                <a:solidFill>
                  <a:srgbClr val="FFFFFF"/>
                </a:solidFill>
                <a:latin typeface="Arial"/>
                <a:ea typeface="Arial"/>
                <a:cs typeface="Arial"/>
                <a:sym typeface="Arial"/>
              </a:rPr>
              <a:t>SMTP</a:t>
            </a:r>
            <a:r>
              <a:rPr lang="ar-EG" sz="1100" b="0" i="0" u="none" strike="noStrike" cap="none">
                <a:solidFill>
                  <a:srgbClr val="FFFFFF"/>
                </a:solidFill>
                <a:latin typeface="Arial"/>
                <a:ea typeface="Arial"/>
                <a:cs typeface="Arial"/>
                <a:sym typeface="Arial"/>
              </a:rPr>
              <a:t> (النقل)</a:t>
            </a:r>
          </a:p>
        </p:txBody>
      </p:sp>
      <p:sp>
        <p:nvSpPr>
          <p:cNvPr id="925" name="Google Shape;925;p94"/>
          <p:cNvSpPr/>
          <p:nvPr/>
        </p:nvSpPr>
        <p:spPr>
          <a:xfrm>
            <a:off x="7481303" y="3306230"/>
            <a:ext cx="1589400" cy="4155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000000"/>
              </a:buClr>
              <a:buSzPts val="1050"/>
              <a:buFont typeface="Arial"/>
              <a:buNone/>
            </a:pPr>
            <a:r>
              <a:rPr lang="ar-EG" sz="1000" b="0" i="0" u="none" strike="noStrike" cap="none" dirty="0">
                <a:solidFill>
                  <a:srgbClr val="000000"/>
                </a:solidFill>
                <a:latin typeface="Arial"/>
                <a:ea typeface="Arial"/>
                <a:cs typeface="Arial"/>
                <a:sym typeface="Arial"/>
              </a:rPr>
              <a:t>خادم البريد الإلكتروني: </a:t>
            </a:r>
            <a:r>
              <a:rPr lang="en-US" sz="1000" b="0" i="0" u="none" strike="noStrike" cap="none" dirty="0">
                <a:solidFill>
                  <a:srgbClr val="000000"/>
                </a:solidFill>
                <a:latin typeface="Arial"/>
                <a:ea typeface="Arial"/>
                <a:cs typeface="Arial"/>
                <a:sym typeface="Arial"/>
              </a:rPr>
              <a:t>SMTPUTF8</a:t>
            </a:r>
          </a:p>
        </p:txBody>
      </p:sp>
      <p:cxnSp>
        <p:nvCxnSpPr>
          <p:cNvPr id="926" name="Google Shape;926;p94"/>
          <p:cNvCxnSpPr>
            <a:endCxn id="920" idx="1"/>
          </p:cNvCxnSpPr>
          <p:nvPr/>
        </p:nvCxnSpPr>
        <p:spPr>
          <a:xfrm rot="10800000" flipH="1">
            <a:off x="1181582" y="3319461"/>
            <a:ext cx="182400" cy="1200"/>
          </a:xfrm>
          <a:prstGeom prst="straightConnector1">
            <a:avLst/>
          </a:prstGeom>
          <a:noFill/>
          <a:ln w="25400" cap="flat" cmpd="sng">
            <a:solidFill>
              <a:srgbClr val="4472C4"/>
            </a:solidFill>
            <a:prstDash val="solid"/>
            <a:miter lim="800000"/>
            <a:headEnd type="none" w="sm" len="sm"/>
            <a:tailEnd type="triangle" w="med" len="med"/>
          </a:ln>
        </p:spPr>
      </p:cxnSp>
      <p:sp>
        <p:nvSpPr>
          <p:cNvPr id="927" name="Google Shape;927;p94"/>
          <p:cNvSpPr/>
          <p:nvPr/>
        </p:nvSpPr>
        <p:spPr>
          <a:xfrm>
            <a:off x="2594671" y="2039736"/>
            <a:ext cx="2245800" cy="472200"/>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200"/>
              <a:buFont typeface="Arial"/>
              <a:buNone/>
            </a:pPr>
            <a:r>
              <a:rPr lang="en-US" sz="1100" b="0" i="0" u="none" strike="noStrike" cap="none">
                <a:solidFill>
                  <a:srgbClr val="000000"/>
                </a:solidFill>
                <a:latin typeface="Arial"/>
                <a:ea typeface="Arial"/>
                <a:cs typeface="Arial"/>
                <a:sym typeface="Arial"/>
              </a:rPr>
              <a:t>Symfony</a:t>
            </a:r>
            <a:r>
              <a:rPr lang="ar-EG" sz="1100" b="0" i="0" u="none" strike="noStrike" cap="none">
                <a:solidFill>
                  <a:srgbClr val="000000"/>
                </a:solidFill>
                <a:latin typeface="Arial"/>
                <a:ea typeface="Arial"/>
                <a:cs typeface="Arial"/>
                <a:sym typeface="Arial"/>
              </a:rPr>
              <a:t> وأسماء النطاقات المدوّلة في التطبيقات وأداة تحقق أخرى</a:t>
            </a:r>
          </a:p>
        </p:txBody>
      </p:sp>
      <p:cxnSp>
        <p:nvCxnSpPr>
          <p:cNvPr id="928" name="Google Shape;928;p94"/>
          <p:cNvCxnSpPr>
            <a:stCxn id="920" idx="0"/>
            <a:endCxn id="927" idx="1"/>
          </p:cNvCxnSpPr>
          <p:nvPr/>
        </p:nvCxnSpPr>
        <p:spPr>
          <a:xfrm rot="-5400000">
            <a:off x="1869182" y="2357961"/>
            <a:ext cx="807600" cy="643200"/>
          </a:xfrm>
          <a:prstGeom prst="bentConnector2">
            <a:avLst/>
          </a:prstGeom>
          <a:noFill/>
          <a:ln w="25400" cap="flat" cmpd="sng">
            <a:solidFill>
              <a:srgbClr val="4472C4"/>
            </a:solidFill>
            <a:prstDash val="solid"/>
            <a:miter lim="800000"/>
            <a:headEnd type="none" w="sm" len="sm"/>
            <a:tailEnd type="triangle" w="med" len="med"/>
          </a:ln>
        </p:spPr>
      </p:cxnSp>
      <p:cxnSp>
        <p:nvCxnSpPr>
          <p:cNvPr id="929" name="Google Shape;929;p94"/>
          <p:cNvCxnSpPr>
            <a:stCxn id="927" idx="2"/>
            <a:endCxn id="921" idx="0"/>
          </p:cNvCxnSpPr>
          <p:nvPr/>
        </p:nvCxnSpPr>
        <p:spPr>
          <a:xfrm>
            <a:off x="3717571" y="2511936"/>
            <a:ext cx="0" cy="612000"/>
          </a:xfrm>
          <a:prstGeom prst="straightConnector1">
            <a:avLst/>
          </a:prstGeom>
          <a:noFill/>
          <a:ln w="25400" cap="flat" cmpd="sng">
            <a:solidFill>
              <a:srgbClr val="4472C4"/>
            </a:solidFill>
            <a:prstDash val="solid"/>
            <a:miter lim="800000"/>
            <a:headEnd type="none" w="sm" len="sm"/>
            <a:tailEnd type="triangle" w="med" len="med"/>
          </a:ln>
        </p:spPr>
      </p:cxnSp>
      <p:cxnSp>
        <p:nvCxnSpPr>
          <p:cNvPr id="930" name="Google Shape;930;p94"/>
          <p:cNvCxnSpPr>
            <a:stCxn id="931" idx="2"/>
          </p:cNvCxnSpPr>
          <p:nvPr/>
        </p:nvCxnSpPr>
        <p:spPr>
          <a:xfrm flipH="1">
            <a:off x="8275964" y="2511935"/>
            <a:ext cx="3000" cy="276000"/>
          </a:xfrm>
          <a:prstGeom prst="straightConnector1">
            <a:avLst/>
          </a:prstGeom>
          <a:noFill/>
          <a:ln w="25400" cap="flat" cmpd="sng">
            <a:solidFill>
              <a:srgbClr val="4472C4"/>
            </a:solidFill>
            <a:prstDash val="solid"/>
            <a:miter lim="800000"/>
            <a:headEnd type="none" w="sm" len="sm"/>
            <a:tailEnd type="triangle" w="med" len="med"/>
          </a:ln>
        </p:spPr>
      </p:cxnSp>
      <p:sp>
        <p:nvSpPr>
          <p:cNvPr id="932" name="Google Shape;932;p94"/>
          <p:cNvSpPr/>
          <p:nvPr/>
        </p:nvSpPr>
        <p:spPr>
          <a:xfrm>
            <a:off x="4716661" y="1754029"/>
            <a:ext cx="2943300" cy="253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050"/>
              <a:buFont typeface="Arial"/>
              <a:buNone/>
            </a:pPr>
            <a:r>
              <a:rPr lang="en-US" sz="1000" b="0" i="0" u="none" strike="noStrike" cap="none" dirty="0">
                <a:solidFill>
                  <a:srgbClr val="000000"/>
                </a:solidFill>
                <a:latin typeface="Arial"/>
                <a:ea typeface="Arial"/>
                <a:cs typeface="Arial"/>
                <a:sym typeface="Arial"/>
              </a:rPr>
              <a:t>‎\Drupal::service('</a:t>
            </a:r>
            <a:r>
              <a:rPr lang="en-US" sz="1000" b="0" i="0" u="none" strike="noStrike" cap="none" dirty="0" err="1">
                <a:solidFill>
                  <a:srgbClr val="000000"/>
                </a:solidFill>
                <a:latin typeface="Arial"/>
                <a:ea typeface="Arial"/>
                <a:cs typeface="Arial"/>
                <a:sym typeface="Arial"/>
              </a:rPr>
              <a:t>plugin.manager.mail</a:t>
            </a:r>
            <a:r>
              <a:rPr lang="en-US" sz="1000" b="0" i="0" u="none" strike="noStrike" cap="none" dirty="0">
                <a:solidFill>
                  <a:srgbClr val="000000"/>
                </a:solidFill>
                <a:latin typeface="Arial"/>
                <a:ea typeface="Arial"/>
                <a:cs typeface="Arial"/>
                <a:sym typeface="Arial"/>
              </a:rPr>
              <a:t>')-&gt;mail()‎</a:t>
            </a:r>
          </a:p>
        </p:txBody>
      </p:sp>
      <p:sp>
        <p:nvSpPr>
          <p:cNvPr id="933" name="Google Shape;933;p94"/>
          <p:cNvSpPr txBox="1"/>
          <p:nvPr/>
        </p:nvSpPr>
        <p:spPr>
          <a:xfrm>
            <a:off x="3117557" y="1619691"/>
            <a:ext cx="1203101" cy="4155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050"/>
              <a:buFont typeface="Arial"/>
              <a:buNone/>
            </a:pPr>
            <a:r>
              <a:rPr lang="ar-EG" sz="1000" b="0" i="0" u="none" strike="noStrike" cap="none" dirty="0">
                <a:solidFill>
                  <a:srgbClr val="000000"/>
                </a:solidFill>
                <a:latin typeface="Arial"/>
                <a:ea typeface="Arial"/>
                <a:cs typeface="Arial"/>
                <a:sym typeface="Arial"/>
              </a:rPr>
              <a:t>تدويل عناوين البريد الإلكتروني غير الصالح</a:t>
            </a:r>
          </a:p>
        </p:txBody>
      </p:sp>
      <p:sp>
        <p:nvSpPr>
          <p:cNvPr id="934" name="Google Shape;934;p94"/>
          <p:cNvSpPr/>
          <p:nvPr/>
        </p:nvSpPr>
        <p:spPr>
          <a:xfrm>
            <a:off x="2747998" y="1131969"/>
            <a:ext cx="831600" cy="472200"/>
          </a:xfrm>
          <a:prstGeom prst="rect">
            <a:avLst/>
          </a:prstGeom>
          <a:solidFill>
            <a:srgbClr val="FBE4D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SzPts val="1200"/>
              <a:buFont typeface="Arial"/>
              <a:buNone/>
            </a:pPr>
            <a:r>
              <a:rPr lang="ar-EG" sz="1100" b="0" i="0" u="none" strike="noStrike" cap="none">
                <a:solidFill>
                  <a:srgbClr val="000000"/>
                </a:solidFill>
                <a:latin typeface="Arial"/>
                <a:ea typeface="Arial"/>
                <a:cs typeface="Arial"/>
                <a:sym typeface="Arial"/>
              </a:rPr>
              <a:t>رسالة الخطأ</a:t>
            </a:r>
          </a:p>
        </p:txBody>
      </p:sp>
      <p:cxnSp>
        <p:nvCxnSpPr>
          <p:cNvPr id="935" name="Google Shape;935;p94"/>
          <p:cNvCxnSpPr/>
          <p:nvPr/>
        </p:nvCxnSpPr>
        <p:spPr>
          <a:xfrm rot="10800000">
            <a:off x="3163782" y="1628736"/>
            <a:ext cx="0" cy="411000"/>
          </a:xfrm>
          <a:prstGeom prst="straightConnector1">
            <a:avLst/>
          </a:prstGeom>
          <a:noFill/>
          <a:ln w="25400" cap="flat" cmpd="sng">
            <a:solidFill>
              <a:srgbClr val="4472C4"/>
            </a:solidFill>
            <a:prstDash val="solid"/>
            <a:miter lim="800000"/>
            <a:headEnd type="none" w="sm" len="sm"/>
            <a:tailEnd type="triangle" w="med" len="med"/>
          </a:ln>
        </p:spPr>
      </p:cxnSp>
      <p:sp>
        <p:nvSpPr>
          <p:cNvPr id="936" name="Google Shape;936;p94"/>
          <p:cNvSpPr txBox="1"/>
          <p:nvPr/>
        </p:nvSpPr>
        <p:spPr>
          <a:xfrm>
            <a:off x="2650062" y="2689114"/>
            <a:ext cx="1061500" cy="4155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050"/>
              <a:buFont typeface="Arial"/>
              <a:buNone/>
            </a:pPr>
            <a:r>
              <a:rPr lang="ar-EG" sz="1000" b="0" i="0" u="none" strike="noStrike" cap="none" dirty="0">
                <a:solidFill>
                  <a:srgbClr val="000000"/>
                </a:solidFill>
                <a:latin typeface="Arial"/>
                <a:ea typeface="Arial"/>
                <a:cs typeface="Arial"/>
                <a:sym typeface="Arial"/>
              </a:rPr>
              <a:t>تدويل عناوين البريد الإلكتروني صالح</a:t>
            </a:r>
          </a:p>
        </p:txBody>
      </p:sp>
      <p:sp>
        <p:nvSpPr>
          <p:cNvPr id="931" name="Google Shape;931;p94"/>
          <p:cNvSpPr/>
          <p:nvPr/>
        </p:nvSpPr>
        <p:spPr>
          <a:xfrm>
            <a:off x="7625714" y="2039735"/>
            <a:ext cx="1306500" cy="472200"/>
          </a:xfrm>
          <a:prstGeom prst="rect">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FFFFFF"/>
              </a:buClr>
              <a:buSzPts val="1200"/>
              <a:buFont typeface="Arial"/>
              <a:buNone/>
            </a:pPr>
            <a:r>
              <a:rPr lang="en-US" sz="1100" b="0" i="0" u="none" strike="noStrike" cap="none">
                <a:solidFill>
                  <a:srgbClr val="FFFFFF"/>
                </a:solidFill>
                <a:latin typeface="Arial"/>
                <a:ea typeface="Arial"/>
                <a:cs typeface="Arial"/>
                <a:sym typeface="Arial"/>
              </a:rPr>
              <a:t>Symfony mailer</a:t>
            </a:r>
          </a:p>
        </p:txBody>
      </p:sp>
      <p:cxnSp>
        <p:nvCxnSpPr>
          <p:cNvPr id="937" name="Google Shape;937;p94"/>
          <p:cNvCxnSpPr>
            <a:stCxn id="923" idx="3"/>
            <a:endCxn id="931" idx="1"/>
          </p:cNvCxnSpPr>
          <p:nvPr/>
        </p:nvCxnSpPr>
        <p:spPr>
          <a:xfrm>
            <a:off x="7018518" y="2275835"/>
            <a:ext cx="607200" cy="0"/>
          </a:xfrm>
          <a:prstGeom prst="straightConnector1">
            <a:avLst/>
          </a:prstGeom>
          <a:noFill/>
          <a:ln w="25400" cap="flat" cmpd="sng">
            <a:solidFill>
              <a:srgbClr val="4472C4"/>
            </a:solidFill>
            <a:prstDash val="solid"/>
            <a:miter lim="800000"/>
            <a:headEnd type="none" w="sm" len="sm"/>
            <a:tailEnd type="triangle" w="med" len="med"/>
          </a:ln>
        </p:spPr>
      </p:cxnSp>
      <p:sp>
        <p:nvSpPr>
          <p:cNvPr id="938" name="Google Shape;938;p94"/>
          <p:cNvSpPr/>
          <p:nvPr/>
        </p:nvSpPr>
        <p:spPr>
          <a:xfrm>
            <a:off x="3394600" y="2580097"/>
            <a:ext cx="1883400" cy="4155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050"/>
              <a:buFont typeface="Arial"/>
              <a:buNone/>
            </a:pPr>
            <a:r>
              <a:rPr lang="ar-EG" sz="1000" b="0" i="0" u="none" strike="noStrike" cap="none" dirty="0">
                <a:solidFill>
                  <a:srgbClr val="000000"/>
                </a:solidFill>
                <a:latin typeface="Arial"/>
                <a:ea typeface="Arial"/>
                <a:cs typeface="Arial"/>
                <a:sym typeface="Arial"/>
              </a:rPr>
              <a:t>قيد البريد الإلكتروني</a:t>
            </a:r>
          </a:p>
          <a:p>
            <a:pPr marL="0" marR="0" lvl="0" indent="0" algn="r" rtl="1">
              <a:lnSpc>
                <a:spcPct val="100000"/>
              </a:lnSpc>
              <a:spcBef>
                <a:spcPts val="0"/>
              </a:spcBef>
              <a:spcAft>
                <a:spcPts val="0"/>
              </a:spcAft>
              <a:buClr>
                <a:srgbClr val="000000"/>
              </a:buClr>
              <a:buSzPts val="1050"/>
              <a:buFont typeface="Arial"/>
              <a:buNone/>
            </a:pPr>
            <a:r>
              <a:rPr lang="en-US" sz="1000" b="0" i="0" u="none" strike="noStrike" cap="none" dirty="0">
                <a:solidFill>
                  <a:srgbClr val="000000"/>
                </a:solidFill>
                <a:latin typeface="Arial"/>
                <a:ea typeface="Arial"/>
                <a:cs typeface="Arial"/>
                <a:sym typeface="Arial"/>
              </a:rPr>
              <a:t>mode: strict (UTF-8)</a:t>
            </a:r>
          </a:p>
        </p:txBody>
      </p:sp>
      <p:sp>
        <p:nvSpPr>
          <p:cNvPr id="939" name="Google Shape;939;p94"/>
          <p:cNvSpPr txBox="1"/>
          <p:nvPr/>
        </p:nvSpPr>
        <p:spPr>
          <a:xfrm>
            <a:off x="7477865" y="1777114"/>
            <a:ext cx="1306500" cy="25379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050"/>
              <a:buFont typeface="Arial"/>
              <a:buNone/>
            </a:pPr>
            <a:r>
              <a:rPr lang="ar-EG" sz="1000" b="0" i="0" u="none" strike="noStrike" cap="none" dirty="0">
                <a:solidFill>
                  <a:srgbClr val="000000"/>
                </a:solidFill>
                <a:latin typeface="Arial"/>
                <a:ea typeface="Arial"/>
                <a:cs typeface="Arial"/>
                <a:sym typeface="Arial"/>
              </a:rPr>
              <a:t>إرسال البريد الإلكتروني</a:t>
            </a:r>
          </a:p>
        </p:txBody>
      </p:sp>
      <p:cxnSp>
        <p:nvCxnSpPr>
          <p:cNvPr id="940" name="Google Shape;940;p94"/>
          <p:cNvCxnSpPr>
            <a:stCxn id="921" idx="3"/>
            <a:endCxn id="923" idx="2"/>
          </p:cNvCxnSpPr>
          <p:nvPr/>
        </p:nvCxnSpPr>
        <p:spPr>
          <a:xfrm rot="10800000" flipH="1">
            <a:off x="4174574" y="2511864"/>
            <a:ext cx="1903200" cy="831300"/>
          </a:xfrm>
          <a:prstGeom prst="bentConnector2">
            <a:avLst/>
          </a:prstGeom>
          <a:noFill/>
          <a:ln w="25400" cap="flat" cmpd="sng">
            <a:solidFill>
              <a:srgbClr val="4472C4"/>
            </a:solidFill>
            <a:prstDash val="solid"/>
            <a:miter lim="800000"/>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95"/>
          <p:cNvSpPr txBox="1"/>
          <p:nvPr/>
        </p:nvSpPr>
        <p:spPr>
          <a:xfrm>
            <a:off x="300275" y="1908658"/>
            <a:ext cx="8248500" cy="6465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Clr>
                <a:srgbClr val="000000"/>
              </a:buClr>
              <a:buFont typeface="Arial"/>
              <a:buNone/>
            </a:pPr>
            <a:r>
              <a:rPr lang="ar-EG" sz="3000" b="1" dirty="0">
                <a:solidFill>
                  <a:schemeClr val="lt1"/>
                </a:solidFill>
              </a:rPr>
              <a:t>دعم تدويل عناوين البريد الإلكتروني في خوادم البريد الإلكتروني</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96"/>
          <p:cNvSpPr/>
          <p:nvPr/>
        </p:nvSpPr>
        <p:spPr>
          <a:xfrm>
            <a:off x="0" y="0"/>
            <a:ext cx="9143999" cy="5541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3000" b="1" i="0" u="none" strike="noStrike" cap="none" dirty="0">
                <a:solidFill>
                  <a:schemeClr val="lt1"/>
                </a:solidFill>
                <a:latin typeface="Arial"/>
                <a:ea typeface="Arial"/>
                <a:cs typeface="Arial"/>
                <a:sym typeface="Arial"/>
              </a:rPr>
              <a:t>تدويل عناوين البريد الإلكتروني </a:t>
            </a:r>
            <a:r>
              <a:rPr lang="en-US" sz="3000" b="1" i="0" u="none" strike="noStrike" cap="none" dirty="0">
                <a:solidFill>
                  <a:schemeClr val="lt1"/>
                </a:solidFill>
                <a:latin typeface="Arial"/>
                <a:ea typeface="Arial"/>
                <a:cs typeface="Arial"/>
                <a:sym typeface="Arial"/>
              </a:rPr>
              <a:t>(EAI)</a:t>
            </a:r>
          </a:p>
        </p:txBody>
      </p:sp>
      <p:sp>
        <p:nvSpPr>
          <p:cNvPr id="951" name="Google Shape;951;p96"/>
          <p:cNvSpPr txBox="1"/>
          <p:nvPr/>
        </p:nvSpPr>
        <p:spPr>
          <a:xfrm>
            <a:off x="645761" y="788701"/>
            <a:ext cx="7897500" cy="3566100"/>
          </a:xfrm>
          <a:prstGeom prst="rect">
            <a:avLst/>
          </a:prstGeom>
          <a:noFill/>
          <a:ln>
            <a:noFill/>
          </a:ln>
        </p:spPr>
        <p:txBody>
          <a:bodyPr spcFirstLastPara="1" wrap="square" lIns="0" tIns="0" rIns="0" bIns="0" anchor="t" anchorCtr="0">
            <a:noAutofit/>
          </a:bodyPr>
          <a:lstStyle/>
          <a:p>
            <a:pPr marL="457200" marR="0" lvl="0"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ما هي </a:t>
            </a:r>
            <a:r>
              <a:rPr lang="en-US" sz="1800" b="0" i="0" u="none" strike="noStrike" cap="none" dirty="0">
                <a:solidFill>
                  <a:srgbClr val="000000"/>
                </a:solidFill>
                <a:latin typeface="Arial"/>
                <a:ea typeface="Arial"/>
                <a:cs typeface="Arial"/>
                <a:sym typeface="Arial"/>
              </a:rPr>
              <a:t>EAI</a:t>
            </a:r>
            <a:r>
              <a:rPr lang="ar-EG" sz="1800" b="0" i="0" u="none" strike="noStrike" cap="none" dirty="0">
                <a:solidFill>
                  <a:srgbClr val="000000"/>
                </a:solidFill>
                <a:latin typeface="Arial"/>
                <a:ea typeface="Arial"/>
                <a:cs typeface="Arial"/>
                <a:sym typeface="Arial"/>
              </a:rPr>
              <a:t>؟</a:t>
            </a:r>
          </a:p>
          <a:p>
            <a:pPr marL="914400" marR="0" lvl="1"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وجود دعم </a:t>
            </a:r>
            <a:r>
              <a:rPr lang="en-US" sz="1800" b="0" i="0" u="none" strike="noStrike" cap="none" dirty="0">
                <a:solidFill>
                  <a:srgbClr val="000000"/>
                </a:solidFill>
                <a:latin typeface="Arial"/>
                <a:ea typeface="Arial"/>
                <a:cs typeface="Arial"/>
                <a:sym typeface="Arial"/>
              </a:rPr>
              <a:t>UTF8</a:t>
            </a:r>
            <a:r>
              <a:rPr lang="ar-EG" sz="1800" b="0" i="0" u="none" strike="noStrike" cap="none" dirty="0">
                <a:solidFill>
                  <a:srgbClr val="000000"/>
                </a:solidFill>
                <a:latin typeface="Arial"/>
                <a:ea typeface="Arial"/>
                <a:cs typeface="Arial"/>
                <a:sym typeface="Arial"/>
              </a:rPr>
              <a:t> من أجل:</a:t>
            </a:r>
          </a:p>
          <a:p>
            <a:pPr marL="1371600" marR="0" lvl="2"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اسم صندوق البريد (قبل العلامة @).</a:t>
            </a:r>
          </a:p>
          <a:p>
            <a:pPr marL="1371600" marR="0" lvl="2"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اسم النطاق (بعد العلامة @).</a:t>
            </a:r>
          </a:p>
          <a:p>
            <a:pPr marL="457200" marR="0" lvl="0"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ما هو ليس تدويل عناوين البريد الإلكتروني </a:t>
            </a:r>
            <a:r>
              <a:rPr lang="en-US" sz="1800" b="0" i="0" u="none" strike="noStrike" cap="none" dirty="0">
                <a:solidFill>
                  <a:srgbClr val="000000"/>
                </a:solidFill>
                <a:latin typeface="Arial"/>
                <a:ea typeface="Arial"/>
                <a:cs typeface="Arial"/>
                <a:sym typeface="Arial"/>
              </a:rPr>
              <a:t>EAI</a:t>
            </a:r>
            <a:r>
              <a:rPr lang="ar-EG" sz="1800" b="0" i="0" u="none" strike="noStrike" cap="none" dirty="0">
                <a:solidFill>
                  <a:srgbClr val="000000"/>
                </a:solidFill>
                <a:latin typeface="Arial"/>
                <a:ea typeface="Arial"/>
                <a:cs typeface="Arial"/>
                <a:sym typeface="Arial"/>
              </a:rPr>
              <a:t>؟</a:t>
            </a:r>
          </a:p>
          <a:p>
            <a:pPr marL="914400" marR="0" lvl="1"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وجود دعم </a:t>
            </a:r>
            <a:r>
              <a:rPr lang="en-US" sz="1800" b="0" i="0" u="none" strike="noStrike" cap="none" dirty="0">
                <a:solidFill>
                  <a:srgbClr val="000000"/>
                </a:solidFill>
                <a:latin typeface="Arial"/>
                <a:ea typeface="Arial"/>
                <a:cs typeface="Arial"/>
                <a:sym typeface="Arial"/>
              </a:rPr>
              <a:t>UTF8</a:t>
            </a:r>
            <a:r>
              <a:rPr lang="ar-EG" sz="1800" b="0" i="0" u="none" strike="noStrike" cap="none" dirty="0">
                <a:solidFill>
                  <a:srgbClr val="000000"/>
                </a:solidFill>
                <a:latin typeface="Arial"/>
                <a:ea typeface="Arial"/>
                <a:cs typeface="Arial"/>
                <a:sym typeface="Arial"/>
              </a:rPr>
              <a:t> في:</a:t>
            </a:r>
          </a:p>
          <a:p>
            <a:pPr marL="1371600" marR="0" lvl="2"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سطر الموضوع.</a:t>
            </a:r>
          </a:p>
          <a:p>
            <a:pPr marL="1371600" marR="0" lvl="2"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تعليقات العنوان.</a:t>
            </a:r>
          </a:p>
          <a:p>
            <a:pPr marL="1371600" marR="0" lvl="2"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نص الرسالة.</a:t>
            </a:r>
          </a:p>
          <a:p>
            <a:pPr marL="914400" marR="0" lvl="1"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توفر امتدادات البريد الإلكتروني متعدد الأغراض </a:t>
            </a:r>
            <a:r>
              <a:rPr lang="en-US" sz="1800" b="0" i="0" u="none" strike="noStrike" cap="none" dirty="0">
                <a:solidFill>
                  <a:srgbClr val="000000"/>
                </a:solidFill>
                <a:latin typeface="Arial"/>
                <a:ea typeface="Arial"/>
                <a:cs typeface="Arial"/>
                <a:sym typeface="Arial"/>
              </a:rPr>
              <a:t>MIME</a:t>
            </a:r>
            <a:r>
              <a:rPr lang="ar-EG" sz="1800" b="0" i="0" u="none" strike="noStrike" cap="none" dirty="0">
                <a:solidFill>
                  <a:srgbClr val="000000"/>
                </a:solidFill>
                <a:latin typeface="Arial"/>
                <a:ea typeface="Arial"/>
                <a:cs typeface="Arial"/>
                <a:sym typeface="Arial"/>
              </a:rPr>
              <a:t> كل هذه الأشياء في البريد التقليدي.</a:t>
            </a:r>
          </a:p>
          <a:p>
            <a:pPr marL="914400" marR="0" lvl="1" indent="-34290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استخدام أي مجموعة أحرف بخلاف </a:t>
            </a:r>
            <a:r>
              <a:rPr lang="en-US" sz="1800" b="0" i="0" u="none" strike="noStrike" cap="none" dirty="0">
                <a:solidFill>
                  <a:srgbClr val="000000"/>
                </a:solidFill>
                <a:latin typeface="Arial"/>
                <a:ea typeface="Arial"/>
                <a:cs typeface="Arial"/>
                <a:sym typeface="Arial"/>
              </a:rPr>
              <a:t>UTF-8</a:t>
            </a:r>
            <a:r>
              <a:rPr lang="ar-EG" sz="1800" b="0" i="0" u="none" strike="noStrike" cap="none" dirty="0">
                <a:solidFill>
                  <a:srgbClr val="000000"/>
                </a:solidFill>
                <a:latin typeface="Arial"/>
                <a:ea typeface="Arial"/>
                <a:cs typeface="Arial"/>
                <a:sym typeface="Aria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97"/>
          <p:cNvSpPr/>
          <p:nvPr/>
        </p:nvSpPr>
        <p:spPr>
          <a:xfrm>
            <a:off x="0" y="0"/>
            <a:ext cx="9143999" cy="5541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3000" b="1" i="0" u="none" strike="noStrike" cap="none" dirty="0">
                <a:solidFill>
                  <a:schemeClr val="lt1"/>
                </a:solidFill>
                <a:latin typeface="Arial"/>
                <a:ea typeface="Arial"/>
                <a:cs typeface="Arial"/>
                <a:sym typeface="Arial"/>
              </a:rPr>
              <a:t>بنية </a:t>
            </a:r>
            <a:r>
              <a:rPr lang="ar-EG" sz="3000" b="1" dirty="0">
                <a:solidFill>
                  <a:schemeClr val="lt1"/>
                </a:solidFill>
              </a:rPr>
              <a:t>رسائل </a:t>
            </a:r>
            <a:r>
              <a:rPr lang="ar-EG" sz="3000" b="1" i="0" u="none" strike="noStrike" cap="none" dirty="0">
                <a:solidFill>
                  <a:schemeClr val="lt1"/>
                </a:solidFill>
                <a:latin typeface="Arial"/>
                <a:ea typeface="Arial"/>
                <a:cs typeface="Arial"/>
                <a:sym typeface="Arial"/>
              </a:rPr>
              <a:t>البريد الإلكتروني</a:t>
            </a:r>
          </a:p>
        </p:txBody>
      </p:sp>
      <p:pic>
        <p:nvPicPr>
          <p:cNvPr id="957" name="Google Shape;957;p97"/>
          <p:cNvPicPr preferRelativeResize="0"/>
          <p:nvPr/>
        </p:nvPicPr>
        <p:blipFill rotWithShape="1">
          <a:blip r:embed="rId3">
            <a:alphaModFix/>
          </a:blip>
          <a:srcRect t="5231" r="21789" b="3152"/>
          <a:stretch/>
        </p:blipFill>
        <p:spPr>
          <a:xfrm>
            <a:off x="0" y="929246"/>
            <a:ext cx="3655370" cy="2891640"/>
          </a:xfrm>
          <a:prstGeom prst="rect">
            <a:avLst/>
          </a:prstGeom>
          <a:noFill/>
          <a:ln>
            <a:noFill/>
          </a:ln>
        </p:spPr>
      </p:pic>
      <p:sp>
        <p:nvSpPr>
          <p:cNvPr id="958" name="Google Shape;958;p97"/>
          <p:cNvSpPr txBox="1"/>
          <p:nvPr/>
        </p:nvSpPr>
        <p:spPr>
          <a:xfrm>
            <a:off x="316583" y="3959529"/>
            <a:ext cx="3240900" cy="438000"/>
          </a:xfrm>
          <a:prstGeom prst="rect">
            <a:avLst/>
          </a:prstGeom>
          <a:noFill/>
          <a:ln>
            <a:noFill/>
          </a:ln>
        </p:spPr>
        <p:txBody>
          <a:bodyPr spcFirstLastPara="1" wrap="square" lIns="0" tIns="0" rIns="0" bIns="0" anchor="t" anchorCtr="0">
            <a:noAutofit/>
          </a:bodyPr>
          <a:lstStyle/>
          <a:p>
            <a:pPr marL="0" marR="0" lvl="0" indent="0" algn="ctr" rtl="1">
              <a:lnSpc>
                <a:spcPct val="100000"/>
              </a:lnSpc>
              <a:spcBef>
                <a:spcPts val="0"/>
              </a:spcBef>
              <a:spcAft>
                <a:spcPts val="0"/>
              </a:spcAft>
              <a:buClr>
                <a:srgbClr val="000000"/>
              </a:buClr>
              <a:buSzPts val="1200"/>
              <a:buFont typeface="Noto Sans Symbols"/>
              <a:buNone/>
            </a:pPr>
            <a:r>
              <a:rPr lang="ar-EG" sz="1600" b="0" i="0" u="none" strike="noStrike" cap="none" dirty="0">
                <a:solidFill>
                  <a:srgbClr val="000000"/>
                </a:solidFill>
                <a:latin typeface="Arial"/>
                <a:ea typeface="Arial"/>
                <a:cs typeface="Arial"/>
                <a:sym typeface="Arial"/>
              </a:rPr>
              <a:t>انظر </a:t>
            </a:r>
            <a:r>
              <a:rPr lang="ar-EG" sz="1600" b="0" i="0" u="sng" strike="noStrike" cap="none" dirty="0">
                <a:solidFill>
                  <a:schemeClr val="hlink"/>
                </a:solidFill>
                <a:latin typeface="Arial"/>
                <a:ea typeface="Arial"/>
                <a:cs typeface="Arial"/>
                <a:sym typeface="Arial"/>
                <a:hlinkClick r:id="rId4"/>
              </a:rPr>
              <a:t>تدويل عناوين البريد الإلكتروني: نظرة عامة فنية</a:t>
            </a:r>
            <a:r>
              <a:rPr lang="ar-EG" sz="1600" b="0" i="0" u="none" strike="noStrike" cap="none" dirty="0">
                <a:solidFill>
                  <a:srgbClr val="000000"/>
                </a:solidFill>
                <a:latin typeface="Arial"/>
                <a:ea typeface="Arial"/>
                <a:cs typeface="Arial"/>
                <a:sym typeface="Arial"/>
              </a:rPr>
              <a:t> للحصول على التفاصيل</a:t>
            </a:r>
          </a:p>
        </p:txBody>
      </p:sp>
      <p:sp>
        <p:nvSpPr>
          <p:cNvPr id="959" name="Google Shape;959;p97"/>
          <p:cNvSpPr txBox="1"/>
          <p:nvPr/>
        </p:nvSpPr>
        <p:spPr>
          <a:xfrm>
            <a:off x="3792071" y="609450"/>
            <a:ext cx="5143088" cy="4132800"/>
          </a:xfrm>
          <a:prstGeom prst="rect">
            <a:avLst/>
          </a:prstGeom>
          <a:noFill/>
          <a:ln>
            <a:noFill/>
          </a:ln>
        </p:spPr>
        <p:txBody>
          <a:bodyPr spcFirstLastPara="1" wrap="square" lIns="91425" tIns="91425" rIns="91425" bIns="91425" anchor="t" anchorCtr="0">
            <a:spAutoFit/>
          </a:bodyPr>
          <a:lstStyle/>
          <a:p>
            <a:pPr marL="192024" marR="0" lvl="0" indent="-190500" algn="r" rtl="1">
              <a:lnSpc>
                <a:spcPct val="115000"/>
              </a:lnSpc>
              <a:spcBef>
                <a:spcPts val="0"/>
              </a:spcBef>
              <a:spcAft>
                <a:spcPts val="0"/>
              </a:spcAft>
              <a:buSzPts val="1500"/>
              <a:buChar char="●"/>
            </a:pPr>
            <a:r>
              <a:rPr lang="ar-EG" sz="1500" b="1" dirty="0">
                <a:solidFill>
                  <a:srgbClr val="1155CC"/>
                </a:solidFill>
              </a:rPr>
              <a:t>المغلف:</a:t>
            </a:r>
            <a:r>
              <a:rPr lang="ar-EG" sz="1500" dirty="0"/>
              <a:t> معلومات التوجيه التي تستخدمها خوادم البريد، بما في ذلك عناوين المرسل والمستلم.</a:t>
            </a:r>
          </a:p>
          <a:p>
            <a:pPr marL="192024" marR="0" lvl="0" indent="-190500" algn="r" rtl="1">
              <a:lnSpc>
                <a:spcPct val="115000"/>
              </a:lnSpc>
              <a:spcBef>
                <a:spcPts val="0"/>
              </a:spcBef>
              <a:spcAft>
                <a:spcPts val="0"/>
              </a:spcAft>
              <a:buSzPts val="1500"/>
              <a:buChar char="●"/>
            </a:pPr>
            <a:r>
              <a:rPr lang="ar-EG" sz="1500" b="1" dirty="0">
                <a:solidFill>
                  <a:srgbClr val="1155CC"/>
                </a:solidFill>
              </a:rPr>
              <a:t>رأسية الرسالة:</a:t>
            </a:r>
            <a:r>
              <a:rPr lang="ar-EG" sz="1500" dirty="0"/>
              <a:t> الحقول القياسية التي تحدد المرسل والمستلم والموضوع والبيانات الوصفية الأخرى.</a:t>
            </a:r>
          </a:p>
          <a:p>
            <a:pPr marL="192024" marR="0" lvl="0" indent="-190500" algn="r" rtl="1">
              <a:lnSpc>
                <a:spcPct val="115000"/>
              </a:lnSpc>
              <a:spcBef>
                <a:spcPts val="0"/>
              </a:spcBef>
              <a:spcAft>
                <a:spcPts val="0"/>
              </a:spcAft>
              <a:buSzPts val="1500"/>
              <a:buChar char="●"/>
            </a:pPr>
            <a:r>
              <a:rPr lang="ar-EG" sz="1500" b="1" dirty="0">
                <a:solidFill>
                  <a:srgbClr val="1155CC"/>
                </a:solidFill>
              </a:rPr>
              <a:t>نص الرسالة</a:t>
            </a:r>
            <a:r>
              <a:rPr lang="ar-EG" sz="1500" dirty="0">
                <a:solidFill>
                  <a:srgbClr val="1155CC"/>
                </a:solidFill>
              </a:rPr>
              <a:t>:</a:t>
            </a:r>
            <a:r>
              <a:rPr lang="ar-EG" sz="1500" dirty="0"/>
              <a:t> محتوى البريد الإلكتروني، الذي يمكن أن يكون نصًا بسيطًا </a:t>
            </a:r>
            <a:br>
              <a:rPr lang="en-US" sz="1500" dirty="0"/>
            </a:br>
            <a:r>
              <a:rPr lang="ar-EG" sz="1500" dirty="0"/>
              <a:t>أو بتنسيق </a:t>
            </a:r>
            <a:r>
              <a:rPr lang="en-US" sz="1500" dirty="0"/>
              <a:t>MIME</a:t>
            </a:r>
            <a:r>
              <a:rPr lang="ar-EG" sz="1500" dirty="0"/>
              <a:t>.</a:t>
            </a:r>
          </a:p>
          <a:p>
            <a:pPr marL="457200" marR="0" lvl="0" indent="0" algn="l" rtl="0">
              <a:lnSpc>
                <a:spcPct val="115000"/>
              </a:lnSpc>
              <a:spcBef>
                <a:spcPts val="0"/>
              </a:spcBef>
              <a:spcAft>
                <a:spcPts val="0"/>
              </a:spcAft>
              <a:buNone/>
            </a:pPr>
            <a:endParaRPr sz="1500" dirty="0"/>
          </a:p>
          <a:p>
            <a:pPr marL="0" lvl="0" indent="0" algn="r" rtl="1">
              <a:lnSpc>
                <a:spcPct val="115000"/>
              </a:lnSpc>
              <a:spcBef>
                <a:spcPts val="0"/>
              </a:spcBef>
              <a:spcAft>
                <a:spcPts val="0"/>
              </a:spcAft>
              <a:buNone/>
            </a:pPr>
            <a:r>
              <a:rPr lang="ar-EG" sz="1500" dirty="0"/>
              <a:t>المغلف مخصص للخوادم، والرأسية مخصصة لعملاء البريد الإلكتروني، </a:t>
            </a:r>
            <a:br>
              <a:rPr lang="en-US" sz="1500" dirty="0"/>
            </a:br>
            <a:r>
              <a:rPr lang="ar-EG" sz="1500" dirty="0"/>
              <a:t>والنص مخصص للمستخدم.</a:t>
            </a:r>
          </a:p>
          <a:p>
            <a:pPr marL="192024" lvl="0" indent="-190500" algn="r" rtl="1">
              <a:lnSpc>
                <a:spcPct val="115000"/>
              </a:lnSpc>
              <a:spcBef>
                <a:spcPts val="0"/>
              </a:spcBef>
              <a:spcAft>
                <a:spcPts val="0"/>
              </a:spcAft>
              <a:buSzPts val="1500"/>
              <a:buChar char="●"/>
            </a:pPr>
            <a:r>
              <a:rPr lang="ar-EG" sz="1500" dirty="0"/>
              <a:t>لدعم تدويل عناوين البريد الإلكتروني، يجب تحسين جميع وكلاء البريد الإلكتروني للتعامل مع </a:t>
            </a:r>
            <a:r>
              <a:rPr lang="en-US" sz="1500" dirty="0"/>
              <a:t>UTF-8 Unicode</a:t>
            </a:r>
            <a:r>
              <a:rPr lang="ar-EG" sz="1500" dirty="0"/>
              <a:t>.</a:t>
            </a:r>
          </a:p>
          <a:p>
            <a:pPr marL="192024" lvl="0" indent="-190500" algn="r" rtl="1">
              <a:lnSpc>
                <a:spcPct val="115000"/>
              </a:lnSpc>
              <a:spcBef>
                <a:spcPts val="0"/>
              </a:spcBef>
              <a:spcAft>
                <a:spcPts val="0"/>
              </a:spcAft>
              <a:buSzPts val="1500"/>
              <a:buChar char="●"/>
            </a:pPr>
            <a:r>
              <a:rPr lang="ar-EG" sz="1500" dirty="0"/>
              <a:t>لا يؤثر هذا على نص الرسالة فحسب، بل يؤثر أيضًا على العناوين </a:t>
            </a:r>
            <a:br>
              <a:rPr lang="en-US" sz="1500" dirty="0"/>
            </a:br>
            <a:r>
              <a:rPr lang="ar-EG" sz="1500" dirty="0"/>
              <a:t>وعنوان المغلفات.</a:t>
            </a:r>
          </a:p>
          <a:p>
            <a:pPr marL="192024" lvl="0" indent="-190500" algn="r" rtl="1">
              <a:lnSpc>
                <a:spcPct val="115000"/>
              </a:lnSpc>
              <a:spcBef>
                <a:spcPts val="0"/>
              </a:spcBef>
              <a:spcAft>
                <a:spcPts val="0"/>
              </a:spcAft>
              <a:buSzPts val="1500"/>
              <a:buChar char="●"/>
            </a:pPr>
            <a:r>
              <a:rPr lang="ar-EG" sz="1500" dirty="0"/>
              <a:t>بدون دعم </a:t>
            </a:r>
            <a:r>
              <a:rPr lang="en-US" sz="1500" dirty="0"/>
              <a:t>UTF-8</a:t>
            </a:r>
            <a:r>
              <a:rPr lang="ar-EG" sz="1500" dirty="0"/>
              <a:t> في جميع المكونات، لا يمكن لعناوين البريد الإلكتروني المدولة أن تعمل بشكل موثوق.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98"/>
          <p:cNvSpPr/>
          <p:nvPr/>
        </p:nvSpPr>
        <p:spPr>
          <a:xfrm>
            <a:off x="43384" y="0"/>
            <a:ext cx="9100615"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3000" b="1" i="0" u="none" strike="noStrike" cap="none" dirty="0">
                <a:solidFill>
                  <a:schemeClr val="lt1"/>
                </a:solidFill>
                <a:latin typeface="Arial"/>
                <a:ea typeface="Arial"/>
                <a:cs typeface="Arial"/>
                <a:sym typeface="Arial"/>
              </a:rPr>
              <a:t>مكونات نظام البريد الإلكتروني</a:t>
            </a:r>
          </a:p>
        </p:txBody>
      </p:sp>
      <p:grpSp>
        <p:nvGrpSpPr>
          <p:cNvPr id="965" name="Google Shape;965;p98"/>
          <p:cNvGrpSpPr/>
          <p:nvPr/>
        </p:nvGrpSpPr>
        <p:grpSpPr>
          <a:xfrm>
            <a:off x="237375" y="638056"/>
            <a:ext cx="3100471" cy="3323682"/>
            <a:chOff x="6006058" y="695436"/>
            <a:chExt cx="5607652" cy="5411400"/>
          </a:xfrm>
        </p:grpSpPr>
        <p:sp>
          <p:nvSpPr>
            <p:cNvPr id="966" name="Google Shape;966;p98"/>
            <p:cNvSpPr/>
            <p:nvPr/>
          </p:nvSpPr>
          <p:spPr>
            <a:xfrm>
              <a:off x="6096000" y="695436"/>
              <a:ext cx="5427900" cy="5411400"/>
            </a:xfrm>
            <a:prstGeom prst="rect">
              <a:avLst/>
            </a:prstGeom>
            <a:solidFill>
              <a:srgbClr val="FFFFFF"/>
            </a:solidFill>
            <a:ln>
              <a:noFill/>
            </a:ln>
          </p:spPr>
          <p:txBody>
            <a:bodyPr spcFirstLastPara="1" wrap="square" lIns="98850" tIns="49400" rIns="98850" bIns="49400" anchor="ctr" anchorCtr="0">
              <a:noAutofit/>
            </a:bodyPr>
            <a:lstStyle/>
            <a:p>
              <a:pPr marL="0" marR="0" lvl="0" indent="0" algn="ctr" rtl="0">
                <a:lnSpc>
                  <a:spcPct val="100000"/>
                </a:lnSpc>
                <a:spcBef>
                  <a:spcPts val="0"/>
                </a:spcBef>
                <a:spcAft>
                  <a:spcPts val="0"/>
                </a:spcAft>
                <a:buClr>
                  <a:srgbClr val="000000"/>
                </a:buClr>
                <a:buSzPts val="1297"/>
                <a:buFont typeface="Arial"/>
                <a:buNone/>
              </a:pPr>
              <a:endParaRPr sz="1297" b="0" i="0" u="none" strike="noStrike" cap="none">
                <a:solidFill>
                  <a:srgbClr val="FFFFFF"/>
                </a:solidFill>
                <a:latin typeface="Arial"/>
                <a:ea typeface="Arial"/>
                <a:cs typeface="Arial"/>
                <a:sym typeface="Arial"/>
              </a:endParaRPr>
            </a:p>
          </p:txBody>
        </p:sp>
        <p:pic>
          <p:nvPicPr>
            <p:cNvPr id="967" name="Google Shape;967;p98" descr="Smart Phone with solid fill"/>
            <p:cNvPicPr preferRelativeResize="0"/>
            <p:nvPr/>
          </p:nvPicPr>
          <p:blipFill rotWithShape="1">
            <a:blip r:embed="rId3">
              <a:alphaModFix/>
            </a:blip>
            <a:srcRect/>
            <a:stretch/>
          </p:blipFill>
          <p:spPr>
            <a:xfrm>
              <a:off x="10121437" y="4422436"/>
              <a:ext cx="914400" cy="914400"/>
            </a:xfrm>
            <a:prstGeom prst="rect">
              <a:avLst/>
            </a:prstGeom>
            <a:noFill/>
            <a:ln>
              <a:noFill/>
            </a:ln>
          </p:spPr>
        </p:pic>
        <p:pic>
          <p:nvPicPr>
            <p:cNvPr id="968" name="Google Shape;968;p98" descr="Server with solid fill"/>
            <p:cNvPicPr preferRelativeResize="0"/>
            <p:nvPr/>
          </p:nvPicPr>
          <p:blipFill rotWithShape="1">
            <a:blip r:embed="rId4">
              <a:alphaModFix/>
            </a:blip>
            <a:srcRect/>
            <a:stretch/>
          </p:blipFill>
          <p:spPr>
            <a:xfrm>
              <a:off x="10115087" y="2388352"/>
              <a:ext cx="914400" cy="914400"/>
            </a:xfrm>
            <a:prstGeom prst="rect">
              <a:avLst/>
            </a:prstGeom>
            <a:noFill/>
            <a:ln>
              <a:noFill/>
            </a:ln>
          </p:spPr>
        </p:pic>
        <p:pic>
          <p:nvPicPr>
            <p:cNvPr id="969" name="Google Shape;969;p98" descr="Server with solid fill"/>
            <p:cNvPicPr preferRelativeResize="0"/>
            <p:nvPr/>
          </p:nvPicPr>
          <p:blipFill rotWithShape="1">
            <a:blip r:embed="rId4">
              <a:alphaModFix/>
            </a:blip>
            <a:srcRect/>
            <a:stretch/>
          </p:blipFill>
          <p:spPr>
            <a:xfrm>
              <a:off x="8262775" y="2397694"/>
              <a:ext cx="914400" cy="914400"/>
            </a:xfrm>
            <a:prstGeom prst="rect">
              <a:avLst/>
            </a:prstGeom>
            <a:noFill/>
            <a:ln>
              <a:noFill/>
            </a:ln>
          </p:spPr>
        </p:pic>
        <p:pic>
          <p:nvPicPr>
            <p:cNvPr id="970" name="Google Shape;970;p98" descr="Server with solid fill"/>
            <p:cNvPicPr preferRelativeResize="0"/>
            <p:nvPr/>
          </p:nvPicPr>
          <p:blipFill rotWithShape="1">
            <a:blip r:embed="rId4">
              <a:alphaModFix/>
            </a:blip>
            <a:srcRect/>
            <a:stretch/>
          </p:blipFill>
          <p:spPr>
            <a:xfrm>
              <a:off x="6547802" y="2396391"/>
              <a:ext cx="914400" cy="914400"/>
            </a:xfrm>
            <a:prstGeom prst="rect">
              <a:avLst/>
            </a:prstGeom>
            <a:noFill/>
            <a:ln>
              <a:noFill/>
            </a:ln>
          </p:spPr>
        </p:pic>
        <p:pic>
          <p:nvPicPr>
            <p:cNvPr id="971" name="Google Shape;971;p98" descr="Server with solid fill"/>
            <p:cNvPicPr preferRelativeResize="0"/>
            <p:nvPr/>
          </p:nvPicPr>
          <p:blipFill rotWithShape="1">
            <a:blip r:embed="rId4">
              <a:alphaModFix/>
            </a:blip>
            <a:srcRect/>
            <a:stretch/>
          </p:blipFill>
          <p:spPr>
            <a:xfrm>
              <a:off x="6554134" y="4422437"/>
              <a:ext cx="914400" cy="914400"/>
            </a:xfrm>
            <a:prstGeom prst="rect">
              <a:avLst/>
            </a:prstGeom>
            <a:noFill/>
            <a:ln>
              <a:noFill/>
            </a:ln>
          </p:spPr>
        </p:pic>
        <p:pic>
          <p:nvPicPr>
            <p:cNvPr id="972" name="Google Shape;972;p98" descr="Database outline"/>
            <p:cNvPicPr preferRelativeResize="0"/>
            <p:nvPr/>
          </p:nvPicPr>
          <p:blipFill rotWithShape="1">
            <a:blip r:embed="rId5">
              <a:alphaModFix/>
            </a:blip>
            <a:srcRect/>
            <a:stretch/>
          </p:blipFill>
          <p:spPr>
            <a:xfrm>
              <a:off x="8291852" y="4431779"/>
              <a:ext cx="914400" cy="914400"/>
            </a:xfrm>
            <a:prstGeom prst="rect">
              <a:avLst/>
            </a:prstGeom>
            <a:noFill/>
            <a:ln>
              <a:noFill/>
            </a:ln>
          </p:spPr>
        </p:pic>
        <p:sp>
          <p:nvSpPr>
            <p:cNvPr id="973" name="Google Shape;973;p98"/>
            <p:cNvSpPr txBox="1"/>
            <p:nvPr/>
          </p:nvSpPr>
          <p:spPr>
            <a:xfrm>
              <a:off x="7975596" y="5356108"/>
              <a:ext cx="1502100" cy="650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ar-EG" sz="1297" b="0" i="0" u="none" strike="noStrike" cap="none">
                  <a:solidFill>
                    <a:srgbClr val="0A1F24"/>
                  </a:solidFill>
                  <a:latin typeface="Arial"/>
                  <a:ea typeface="Arial"/>
                  <a:cs typeface="Arial"/>
                  <a:sym typeface="Arial"/>
                </a:rPr>
                <a:t>تخزين البريد</a:t>
              </a:r>
            </a:p>
          </p:txBody>
        </p:sp>
        <p:sp>
          <p:nvSpPr>
            <p:cNvPr id="974" name="Google Shape;974;p98"/>
            <p:cNvSpPr txBox="1"/>
            <p:nvPr/>
          </p:nvSpPr>
          <p:spPr>
            <a:xfrm>
              <a:off x="9739112" y="5377820"/>
              <a:ext cx="1784700" cy="650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ar-EG" sz="1297" b="0" i="0" u="none" strike="noStrike" cap="none" dirty="0">
                  <a:solidFill>
                    <a:srgbClr val="0A1F24"/>
                  </a:solidFill>
                  <a:latin typeface="Arial"/>
                  <a:ea typeface="Arial"/>
                  <a:cs typeface="Arial"/>
                  <a:sym typeface="Arial"/>
                </a:rPr>
                <a:t>تطبيق </a:t>
              </a:r>
              <a:r>
                <a:rPr lang="en-US" sz="1297" b="0" i="0" u="none" strike="noStrike" cap="none" dirty="0">
                  <a:solidFill>
                    <a:srgbClr val="0A1F24"/>
                  </a:solidFill>
                  <a:latin typeface="Arial"/>
                  <a:ea typeface="Arial"/>
                  <a:cs typeface="Arial"/>
                  <a:sym typeface="Arial"/>
                </a:rPr>
                <a:t>MUA</a:t>
              </a:r>
              <a:r>
                <a:rPr lang="ar-EG" sz="1297" b="0" i="0" u="none" strike="noStrike" cap="none" dirty="0">
                  <a:solidFill>
                    <a:srgbClr val="0A1F24"/>
                  </a:solidFill>
                  <a:latin typeface="Arial"/>
                  <a:ea typeface="Arial"/>
                  <a:cs typeface="Arial"/>
                  <a:sym typeface="Arial"/>
                </a:rPr>
                <a:t> </a:t>
              </a:r>
              <a:br>
                <a:rPr lang="en-US" sz="1297" b="0" i="0" u="none" strike="noStrike" cap="none" dirty="0">
                  <a:solidFill>
                    <a:srgbClr val="0A1F24"/>
                  </a:solidFill>
                  <a:latin typeface="Arial"/>
                  <a:ea typeface="Arial"/>
                  <a:cs typeface="Arial"/>
                  <a:sym typeface="Arial"/>
                </a:rPr>
              </a:br>
              <a:r>
                <a:rPr lang="ar-EG" sz="1297" b="0" i="0" u="none" strike="noStrike" cap="none" dirty="0">
                  <a:solidFill>
                    <a:srgbClr val="0A1F24"/>
                  </a:solidFill>
                  <a:latin typeface="Arial"/>
                  <a:ea typeface="Arial"/>
                  <a:cs typeface="Arial"/>
                  <a:sym typeface="Arial"/>
                </a:rPr>
                <a:t>على الهاتف الذكي</a:t>
              </a:r>
            </a:p>
          </p:txBody>
        </p:sp>
        <p:sp>
          <p:nvSpPr>
            <p:cNvPr id="975" name="Google Shape;975;p98"/>
            <p:cNvSpPr txBox="1"/>
            <p:nvPr/>
          </p:nvSpPr>
          <p:spPr>
            <a:xfrm>
              <a:off x="9827645" y="3270094"/>
              <a:ext cx="1502100" cy="650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en-US" sz="1297" b="0" i="0" u="none" strike="noStrike" cap="none">
                  <a:solidFill>
                    <a:srgbClr val="0A1F24"/>
                  </a:solidFill>
                  <a:latin typeface="Arial"/>
                  <a:ea typeface="Arial"/>
                  <a:cs typeface="Arial"/>
                  <a:sym typeface="Arial"/>
                </a:rPr>
                <a:t>MSA</a:t>
              </a:r>
              <a:r>
                <a:rPr lang="ar-EG" sz="1297" b="0" i="0" u="none" strike="noStrike" cap="none">
                  <a:solidFill>
                    <a:srgbClr val="0A1F24"/>
                  </a:solidFill>
                  <a:latin typeface="Arial"/>
                  <a:ea typeface="Arial"/>
                  <a:cs typeface="Arial"/>
                  <a:sym typeface="Arial"/>
                </a:rPr>
                <a:t> للراسل</a:t>
              </a:r>
            </a:p>
          </p:txBody>
        </p:sp>
        <p:sp>
          <p:nvSpPr>
            <p:cNvPr id="976" name="Google Shape;976;p98"/>
            <p:cNvSpPr txBox="1"/>
            <p:nvPr/>
          </p:nvSpPr>
          <p:spPr>
            <a:xfrm>
              <a:off x="7966067" y="3302752"/>
              <a:ext cx="1502100" cy="650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en-US" sz="1297" b="0" i="0" u="none" strike="noStrike" cap="none">
                  <a:solidFill>
                    <a:srgbClr val="0A1F24"/>
                  </a:solidFill>
                  <a:latin typeface="Arial"/>
                  <a:ea typeface="Arial"/>
                  <a:cs typeface="Arial"/>
                  <a:sym typeface="Arial"/>
                </a:rPr>
                <a:t>MTA</a:t>
              </a:r>
              <a:r>
                <a:rPr lang="ar-EG" sz="1297" b="0" i="0" u="none" strike="noStrike" cap="none">
                  <a:solidFill>
                    <a:srgbClr val="0A1F24"/>
                  </a:solidFill>
                  <a:latin typeface="Arial"/>
                  <a:ea typeface="Arial"/>
                  <a:cs typeface="Arial"/>
                  <a:sym typeface="Arial"/>
                </a:rPr>
                <a:t> للراسل</a:t>
              </a:r>
            </a:p>
          </p:txBody>
        </p:sp>
        <p:sp>
          <p:nvSpPr>
            <p:cNvPr id="977" name="Google Shape;977;p98"/>
            <p:cNvSpPr txBox="1"/>
            <p:nvPr/>
          </p:nvSpPr>
          <p:spPr>
            <a:xfrm>
              <a:off x="6241100" y="3283843"/>
              <a:ext cx="1431600" cy="650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en-US" sz="1297" b="0" i="0" u="none" strike="noStrike" cap="none">
                  <a:solidFill>
                    <a:srgbClr val="0A1F24"/>
                  </a:solidFill>
                  <a:latin typeface="Arial"/>
                  <a:ea typeface="Arial"/>
                  <a:cs typeface="Arial"/>
                  <a:sym typeface="Arial"/>
                </a:rPr>
                <a:t>MTA</a:t>
              </a:r>
              <a:r>
                <a:rPr lang="ar-EG" sz="1297" b="0" i="0" u="none" strike="noStrike" cap="none">
                  <a:solidFill>
                    <a:srgbClr val="0A1F24"/>
                  </a:solidFill>
                  <a:latin typeface="Arial"/>
                  <a:ea typeface="Arial"/>
                  <a:cs typeface="Arial"/>
                  <a:sym typeface="Arial"/>
                </a:rPr>
                <a:t> للمستلم</a:t>
              </a:r>
            </a:p>
          </p:txBody>
        </p:sp>
        <p:sp>
          <p:nvSpPr>
            <p:cNvPr id="978" name="Google Shape;978;p98"/>
            <p:cNvSpPr txBox="1"/>
            <p:nvPr/>
          </p:nvSpPr>
          <p:spPr>
            <a:xfrm>
              <a:off x="6006058" y="5336838"/>
              <a:ext cx="1781279" cy="650099"/>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en-US" sz="1297" b="0" i="0" u="none" strike="noStrike" cap="none" dirty="0">
                  <a:solidFill>
                    <a:srgbClr val="0A1F24"/>
                  </a:solidFill>
                  <a:latin typeface="Arial"/>
                  <a:ea typeface="Arial"/>
                  <a:cs typeface="Arial"/>
                  <a:sym typeface="Arial"/>
                </a:rPr>
                <a:t>MTA</a:t>
              </a:r>
              <a:r>
                <a:rPr lang="ar-EG" sz="1297" b="0" i="0" u="none" strike="noStrike" cap="none" dirty="0">
                  <a:solidFill>
                    <a:srgbClr val="0A1F24"/>
                  </a:solidFill>
                  <a:latin typeface="Arial"/>
                  <a:ea typeface="Arial"/>
                  <a:cs typeface="Arial"/>
                  <a:sym typeface="Arial"/>
                </a:rPr>
                <a:t>: فلتر البريد غير المرغوب</a:t>
              </a:r>
            </a:p>
          </p:txBody>
        </p:sp>
        <p:cxnSp>
          <p:nvCxnSpPr>
            <p:cNvPr id="979" name="Google Shape;979;p98"/>
            <p:cNvCxnSpPr>
              <a:stCxn id="970" idx="1"/>
              <a:endCxn id="971" idx="1"/>
            </p:cNvCxnSpPr>
            <p:nvPr/>
          </p:nvCxnSpPr>
          <p:spPr>
            <a:xfrm>
              <a:off x="6547802" y="2853591"/>
              <a:ext cx="6300" cy="2025900"/>
            </a:xfrm>
            <a:prstGeom prst="curvedConnector3">
              <a:avLst>
                <a:gd name="adj1" fmla="val -1219778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cxnSp>
          <p:nvCxnSpPr>
            <p:cNvPr id="980" name="Google Shape;980;p98"/>
            <p:cNvCxnSpPr>
              <a:stCxn id="968" idx="1"/>
              <a:endCxn id="969" idx="3"/>
            </p:cNvCxnSpPr>
            <p:nvPr/>
          </p:nvCxnSpPr>
          <p:spPr>
            <a:xfrm flipH="1">
              <a:off x="9177287" y="2845552"/>
              <a:ext cx="937800" cy="9300"/>
            </a:xfrm>
            <a:prstGeom prst="straightConnector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cxnSp>
          <p:nvCxnSpPr>
            <p:cNvPr id="981" name="Google Shape;981;p98"/>
            <p:cNvCxnSpPr>
              <a:stCxn id="969" idx="1"/>
              <a:endCxn id="970" idx="3"/>
            </p:cNvCxnSpPr>
            <p:nvPr/>
          </p:nvCxnSpPr>
          <p:spPr>
            <a:xfrm rot="10800000">
              <a:off x="7462075" y="2853694"/>
              <a:ext cx="800700" cy="1200"/>
            </a:xfrm>
            <a:prstGeom prst="straightConnector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cxnSp>
          <p:nvCxnSpPr>
            <p:cNvPr id="982" name="Google Shape;982;p98"/>
            <p:cNvCxnSpPr>
              <a:stCxn id="971" idx="3"/>
              <a:endCxn id="972" idx="1"/>
            </p:cNvCxnSpPr>
            <p:nvPr/>
          </p:nvCxnSpPr>
          <p:spPr>
            <a:xfrm>
              <a:off x="7468534" y="4879637"/>
              <a:ext cx="823200" cy="9300"/>
            </a:xfrm>
            <a:prstGeom prst="straightConnector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cxnSp>
          <p:nvCxnSpPr>
            <p:cNvPr id="983" name="Google Shape;983;p98"/>
            <p:cNvCxnSpPr>
              <a:stCxn id="972" idx="3"/>
              <a:endCxn id="967" idx="1"/>
            </p:cNvCxnSpPr>
            <p:nvPr/>
          </p:nvCxnSpPr>
          <p:spPr>
            <a:xfrm rot="10800000" flipH="1">
              <a:off x="9206252" y="4879679"/>
              <a:ext cx="915300" cy="9300"/>
            </a:xfrm>
            <a:prstGeom prst="straightConnector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pic>
          <p:nvPicPr>
            <p:cNvPr id="984" name="Google Shape;984;p98" descr="Server with solid fill"/>
            <p:cNvPicPr preferRelativeResize="0"/>
            <p:nvPr/>
          </p:nvPicPr>
          <p:blipFill rotWithShape="1">
            <a:blip r:embed="rId4">
              <a:alphaModFix/>
            </a:blip>
            <a:srcRect/>
            <a:stretch/>
          </p:blipFill>
          <p:spPr>
            <a:xfrm>
              <a:off x="8243875" y="830541"/>
              <a:ext cx="914400" cy="914400"/>
            </a:xfrm>
            <a:prstGeom prst="rect">
              <a:avLst/>
            </a:prstGeom>
            <a:noFill/>
            <a:ln>
              <a:noFill/>
            </a:ln>
          </p:spPr>
        </p:pic>
        <p:pic>
          <p:nvPicPr>
            <p:cNvPr id="985" name="Google Shape;985;p98" descr="Document with solid fill"/>
            <p:cNvPicPr preferRelativeResize="0"/>
            <p:nvPr/>
          </p:nvPicPr>
          <p:blipFill rotWithShape="1">
            <a:blip r:embed="rId6">
              <a:alphaModFix/>
            </a:blip>
            <a:srcRect/>
            <a:stretch/>
          </p:blipFill>
          <p:spPr>
            <a:xfrm>
              <a:off x="10102841" y="830541"/>
              <a:ext cx="914400" cy="914400"/>
            </a:xfrm>
            <a:prstGeom prst="rect">
              <a:avLst/>
            </a:prstGeom>
            <a:noFill/>
            <a:ln>
              <a:noFill/>
            </a:ln>
          </p:spPr>
        </p:pic>
        <p:pic>
          <p:nvPicPr>
            <p:cNvPr id="986" name="Google Shape;986;p98" descr="Browser window with solid fill"/>
            <p:cNvPicPr preferRelativeResize="0"/>
            <p:nvPr/>
          </p:nvPicPr>
          <p:blipFill rotWithShape="1">
            <a:blip r:embed="rId7">
              <a:alphaModFix/>
            </a:blip>
            <a:srcRect/>
            <a:stretch/>
          </p:blipFill>
          <p:spPr>
            <a:xfrm>
              <a:off x="6476967" y="842922"/>
              <a:ext cx="914400" cy="914400"/>
            </a:xfrm>
            <a:prstGeom prst="rect">
              <a:avLst/>
            </a:prstGeom>
            <a:noFill/>
            <a:ln>
              <a:noFill/>
            </a:ln>
          </p:spPr>
        </p:pic>
        <p:cxnSp>
          <p:nvCxnSpPr>
            <p:cNvPr id="987" name="Google Shape;987;p98"/>
            <p:cNvCxnSpPr>
              <a:stCxn id="986" idx="3"/>
              <a:endCxn id="984" idx="1"/>
            </p:cNvCxnSpPr>
            <p:nvPr/>
          </p:nvCxnSpPr>
          <p:spPr>
            <a:xfrm rot="10800000" flipH="1">
              <a:off x="7391367" y="1287822"/>
              <a:ext cx="852600" cy="12300"/>
            </a:xfrm>
            <a:prstGeom prst="straightConnector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sp>
          <p:nvSpPr>
            <p:cNvPr id="988" name="Google Shape;988;p98"/>
            <p:cNvSpPr txBox="1"/>
            <p:nvPr/>
          </p:nvSpPr>
          <p:spPr>
            <a:xfrm>
              <a:off x="7787468" y="1792335"/>
              <a:ext cx="1907700" cy="3252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ar-EG" sz="1297" b="0" i="0" u="none" strike="noStrike" cap="none">
                  <a:solidFill>
                    <a:srgbClr val="0A1F24"/>
                  </a:solidFill>
                  <a:latin typeface="Arial"/>
                  <a:ea typeface="Arial"/>
                  <a:cs typeface="Arial"/>
                  <a:sym typeface="Arial"/>
                </a:rPr>
                <a:t>خادم الويب</a:t>
              </a:r>
            </a:p>
          </p:txBody>
        </p:sp>
        <p:sp>
          <p:nvSpPr>
            <p:cNvPr id="989" name="Google Shape;989;p98"/>
            <p:cNvSpPr txBox="1"/>
            <p:nvPr/>
          </p:nvSpPr>
          <p:spPr>
            <a:xfrm>
              <a:off x="6285984" y="1776720"/>
              <a:ext cx="1556400" cy="6501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ar-EG" sz="1297" b="0" i="0" u="none" strike="noStrike" cap="none">
                  <a:solidFill>
                    <a:srgbClr val="0A1F24"/>
                  </a:solidFill>
                  <a:latin typeface="Arial"/>
                  <a:ea typeface="Arial"/>
                  <a:cs typeface="Arial"/>
                  <a:sym typeface="Arial"/>
                </a:rPr>
                <a:t>متصفح الويب</a:t>
              </a:r>
            </a:p>
          </p:txBody>
        </p:sp>
        <p:cxnSp>
          <p:nvCxnSpPr>
            <p:cNvPr id="990" name="Google Shape;990;p98"/>
            <p:cNvCxnSpPr>
              <a:stCxn id="984" idx="3"/>
              <a:endCxn id="985" idx="1"/>
            </p:cNvCxnSpPr>
            <p:nvPr/>
          </p:nvCxnSpPr>
          <p:spPr>
            <a:xfrm>
              <a:off x="9158275" y="1287741"/>
              <a:ext cx="944700" cy="0"/>
            </a:xfrm>
            <a:prstGeom prst="straightConnector1">
              <a:avLst/>
            </a:prstGeom>
            <a:noFill/>
            <a:ln w="34325" cap="flat" cmpd="sng">
              <a:solidFill>
                <a:srgbClr val="FFFFFF"/>
              </a:solidFill>
              <a:prstDash val="solid"/>
              <a:round/>
              <a:headEnd type="none" w="sm" len="sm"/>
              <a:tailEnd type="triangle" w="med" len="med"/>
            </a:ln>
            <a:effectLst>
              <a:outerShdw blurRad="43247" dist="21623" dir="5400000" rotWithShape="0">
                <a:srgbClr val="000000">
                  <a:alpha val="37650"/>
                </a:srgbClr>
              </a:outerShdw>
            </a:effectLst>
          </p:spPr>
        </p:cxnSp>
        <p:sp>
          <p:nvSpPr>
            <p:cNvPr id="991" name="Google Shape;991;p98"/>
            <p:cNvSpPr txBox="1"/>
            <p:nvPr/>
          </p:nvSpPr>
          <p:spPr>
            <a:xfrm>
              <a:off x="9490310" y="1785000"/>
              <a:ext cx="2123400" cy="650400"/>
            </a:xfrm>
            <a:prstGeom prst="rect">
              <a:avLst/>
            </a:prstGeom>
            <a:noFill/>
            <a:ln>
              <a:noFill/>
            </a:ln>
          </p:spPr>
          <p:txBody>
            <a:bodyPr spcFirstLastPara="1" wrap="square" lIns="0" tIns="0" rIns="0" bIns="0" anchor="t" anchorCtr="0">
              <a:spAutoFit/>
            </a:bodyPr>
            <a:lstStyle/>
            <a:p>
              <a:pPr marL="0" marR="0" lvl="0" indent="0" algn="ctr" rtl="1">
                <a:lnSpc>
                  <a:spcPct val="100000"/>
                </a:lnSpc>
                <a:spcBef>
                  <a:spcPts val="0"/>
                </a:spcBef>
                <a:spcAft>
                  <a:spcPts val="0"/>
                </a:spcAft>
                <a:buClr>
                  <a:srgbClr val="0A1F24"/>
                </a:buClr>
                <a:buSzPts val="1297"/>
                <a:buFont typeface="Arial"/>
                <a:buNone/>
              </a:pPr>
              <a:r>
                <a:rPr lang="en-US" sz="1297" b="0" i="0" u="none" strike="noStrike" cap="none" dirty="0">
                  <a:solidFill>
                    <a:srgbClr val="0A1F24"/>
                  </a:solidFill>
                  <a:latin typeface="Arial"/>
                  <a:ea typeface="Arial"/>
                  <a:cs typeface="Arial"/>
                  <a:sym typeface="Arial"/>
                </a:rPr>
                <a:t>MUA</a:t>
              </a:r>
              <a:r>
                <a:rPr lang="ar-EG" sz="1297" b="0" i="0" u="none" strike="noStrike" cap="none" dirty="0">
                  <a:solidFill>
                    <a:srgbClr val="0A1F24"/>
                  </a:solidFill>
                  <a:latin typeface="Arial"/>
                  <a:ea typeface="Arial"/>
                  <a:cs typeface="Arial"/>
                  <a:sym typeface="Arial"/>
                </a:rPr>
                <a:t>: برامج </a:t>
              </a:r>
              <a:br>
                <a:rPr lang="en-US" sz="1297" b="0" i="0" u="none" strike="noStrike" cap="none" dirty="0">
                  <a:solidFill>
                    <a:srgbClr val="0A1F24"/>
                  </a:solidFill>
                  <a:latin typeface="Arial"/>
                  <a:ea typeface="Arial"/>
                  <a:cs typeface="Arial"/>
                  <a:sym typeface="Arial"/>
                </a:rPr>
              </a:br>
              <a:r>
                <a:rPr lang="ar-EG" sz="1297" b="0" i="0" u="none" strike="noStrike" cap="none" dirty="0">
                  <a:solidFill>
                    <a:srgbClr val="0A1F24"/>
                  </a:solidFill>
                  <a:latin typeface="Arial"/>
                  <a:ea typeface="Arial"/>
                  <a:cs typeface="Arial"/>
                  <a:sym typeface="Arial"/>
                </a:rPr>
                <a:t>صيغة الاتصال</a:t>
              </a:r>
            </a:p>
          </p:txBody>
        </p:sp>
      </p:grpSp>
      <p:sp>
        <p:nvSpPr>
          <p:cNvPr id="992" name="Google Shape;992;p98"/>
          <p:cNvSpPr/>
          <p:nvPr/>
        </p:nvSpPr>
        <p:spPr>
          <a:xfrm>
            <a:off x="-31750" y="4138006"/>
            <a:ext cx="3518400" cy="4026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None/>
            </a:pPr>
            <a:r>
              <a:rPr lang="ar-EG" sz="1400" b="0" i="0" u="none" strike="noStrike" cap="none" dirty="0">
                <a:solidFill>
                  <a:srgbClr val="000000"/>
                </a:solidFill>
                <a:latin typeface="Arial"/>
                <a:ea typeface="Arial"/>
                <a:cs typeface="Arial"/>
                <a:sym typeface="Arial"/>
              </a:rPr>
              <a:t>انظر </a:t>
            </a:r>
            <a:r>
              <a:rPr lang="ar-EG" sz="1400" b="0" i="0" u="sng" strike="noStrike" cap="none" dirty="0">
                <a:solidFill>
                  <a:schemeClr val="hlink"/>
                </a:solidFill>
                <a:latin typeface="Arial"/>
                <a:ea typeface="Arial"/>
                <a:cs typeface="Arial"/>
                <a:sym typeface="Arial"/>
                <a:hlinkClick r:id="rId8"/>
              </a:rPr>
              <a:t>تدويل عناوين البريد الإلكتروني: نظرة عامة فنية</a:t>
            </a:r>
            <a:r>
              <a:rPr lang="ar-EG" sz="1400" b="0" i="0" u="none" strike="noStrike" cap="none" dirty="0">
                <a:solidFill>
                  <a:srgbClr val="000000"/>
                </a:solidFill>
                <a:latin typeface="Arial"/>
                <a:ea typeface="Arial"/>
                <a:cs typeface="Arial"/>
                <a:sym typeface="Arial"/>
              </a:rPr>
              <a:t> للحصول على التفاصيل.</a:t>
            </a:r>
          </a:p>
        </p:txBody>
      </p:sp>
      <p:sp>
        <p:nvSpPr>
          <p:cNvPr id="993" name="Google Shape;993;p98"/>
          <p:cNvSpPr txBox="1"/>
          <p:nvPr/>
        </p:nvSpPr>
        <p:spPr>
          <a:xfrm>
            <a:off x="3601490" y="698800"/>
            <a:ext cx="5331300" cy="2733026"/>
          </a:xfrm>
          <a:prstGeom prst="rect">
            <a:avLst/>
          </a:prstGeom>
          <a:noFill/>
          <a:ln>
            <a:noFill/>
          </a:ln>
        </p:spPr>
        <p:txBody>
          <a:bodyPr spcFirstLastPara="1" wrap="square" lIns="91425" tIns="91425" rIns="91425" bIns="91425" anchor="t" anchorCtr="0">
            <a:spAutoFit/>
          </a:bodyPr>
          <a:lstStyle/>
          <a:p>
            <a:pPr marL="179999" lvl="0" indent="-200025" algn="r" rtl="1">
              <a:lnSpc>
                <a:spcPct val="115000"/>
              </a:lnSpc>
              <a:spcBef>
                <a:spcPts val="0"/>
              </a:spcBef>
              <a:spcAft>
                <a:spcPts val="0"/>
              </a:spcAft>
              <a:buSzPts val="1800"/>
              <a:buChar char="●"/>
            </a:pPr>
            <a:r>
              <a:rPr lang="ar-EG" sz="1800" b="1" dirty="0">
                <a:solidFill>
                  <a:srgbClr val="1155CC"/>
                </a:solidFill>
              </a:rPr>
              <a:t>وكيل مستخدم البريد</a:t>
            </a:r>
            <a:r>
              <a:rPr lang="en-US" sz="1800" b="1" dirty="0">
                <a:solidFill>
                  <a:srgbClr val="1155CC"/>
                </a:solidFill>
              </a:rPr>
              <a:t> (MUA)</a:t>
            </a:r>
            <a:r>
              <a:rPr lang="en-US" sz="1800" dirty="0"/>
              <a:t> </a:t>
            </a:r>
            <a:r>
              <a:rPr lang="ar-EG" sz="1800" dirty="0"/>
              <a:t>- ما يتفاعل معه المستخدمون، مثل تطبيق البريد الإلكتروني أو البريد الإلكتروني عبر الويب.</a:t>
            </a:r>
          </a:p>
          <a:p>
            <a:pPr marL="179999" lvl="0" indent="-200025" algn="r" rtl="1">
              <a:lnSpc>
                <a:spcPct val="115000"/>
              </a:lnSpc>
              <a:spcBef>
                <a:spcPts val="0"/>
              </a:spcBef>
              <a:spcAft>
                <a:spcPts val="0"/>
              </a:spcAft>
              <a:buSzPts val="1800"/>
              <a:buChar char="●"/>
            </a:pPr>
            <a:r>
              <a:rPr lang="ar-EG" sz="1800" b="1" dirty="0">
                <a:solidFill>
                  <a:srgbClr val="1155CC"/>
                </a:solidFill>
              </a:rPr>
              <a:t>وكيل إرسال البريد </a:t>
            </a:r>
            <a:r>
              <a:rPr lang="en-US" sz="1800" b="1" dirty="0">
                <a:solidFill>
                  <a:srgbClr val="1155CC"/>
                </a:solidFill>
              </a:rPr>
              <a:t>(MSA)</a:t>
            </a:r>
            <a:r>
              <a:rPr lang="ar-EG" sz="1800" dirty="0"/>
              <a:t> - يستقبل الرسائل من وكيل مستخدم البريد ويجهزها للإرسال.</a:t>
            </a:r>
          </a:p>
          <a:p>
            <a:pPr marL="179999" lvl="0" indent="-200025" algn="r" rtl="1">
              <a:lnSpc>
                <a:spcPct val="115000"/>
              </a:lnSpc>
              <a:spcBef>
                <a:spcPts val="0"/>
              </a:spcBef>
              <a:spcAft>
                <a:spcPts val="0"/>
              </a:spcAft>
              <a:buSzPts val="1800"/>
              <a:buChar char="●"/>
            </a:pPr>
            <a:r>
              <a:rPr lang="ar-EG" sz="1800" b="1" dirty="0">
                <a:solidFill>
                  <a:srgbClr val="1155CC"/>
                </a:solidFill>
              </a:rPr>
              <a:t>وكيل نقل البريد </a:t>
            </a:r>
            <a:r>
              <a:rPr lang="en-US" sz="1800" b="1" dirty="0">
                <a:solidFill>
                  <a:srgbClr val="1155CC"/>
                </a:solidFill>
              </a:rPr>
              <a:t>(MTA)</a:t>
            </a:r>
            <a:r>
              <a:rPr lang="ar-EG" sz="1800" dirty="0"/>
              <a:t> - يتولى نقل البريد من خادم إلى خادم عبر الإنترنت.</a:t>
            </a:r>
          </a:p>
          <a:p>
            <a:pPr marL="179999" lvl="0" indent="-200025" algn="r" rtl="1">
              <a:lnSpc>
                <a:spcPct val="115000"/>
              </a:lnSpc>
              <a:spcBef>
                <a:spcPts val="0"/>
              </a:spcBef>
              <a:spcAft>
                <a:spcPts val="0"/>
              </a:spcAft>
              <a:buSzPts val="1800"/>
              <a:buChar char="●"/>
            </a:pPr>
            <a:r>
              <a:rPr lang="ar-EG" sz="1800" b="1" dirty="0">
                <a:solidFill>
                  <a:srgbClr val="1155CC"/>
                </a:solidFill>
              </a:rPr>
              <a:t>وكيل تسليم البريد </a:t>
            </a:r>
            <a:r>
              <a:rPr lang="en-US" sz="1800" b="1" dirty="0">
                <a:solidFill>
                  <a:srgbClr val="1155CC"/>
                </a:solidFill>
              </a:rPr>
              <a:t>(MDA)</a:t>
            </a:r>
            <a:r>
              <a:rPr lang="ar-EG" sz="1800" dirty="0"/>
              <a:t> - يقوم بتخزين الرسائل الواردة في صندوق بريد المستلم.</a:t>
            </a:r>
          </a:p>
        </p:txBody>
      </p:sp>
      <p:sp>
        <p:nvSpPr>
          <p:cNvPr id="994" name="Google Shape;994;p98"/>
          <p:cNvSpPr txBox="1"/>
          <p:nvPr/>
        </p:nvSpPr>
        <p:spPr>
          <a:xfrm>
            <a:off x="3484861" y="3593403"/>
            <a:ext cx="5398200" cy="12930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i="1" dirty="0">
                <a:solidFill>
                  <a:srgbClr val="666666"/>
                </a:solidFill>
              </a:rPr>
              <a:t>يقوم هؤلاء الوكلاء بالإنشاء والمعالجة لمغلف البريد الإلكتروني ورأسية الرسالة ونص الرسالة ويحتاجون إلى التحسين للتعامل مع نص </a:t>
            </a:r>
            <a:r>
              <a:rPr lang="en-US" sz="1800" i="1" dirty="0">
                <a:solidFill>
                  <a:srgbClr val="666666"/>
                </a:solidFill>
              </a:rPr>
              <a:t>Unicode</a:t>
            </a:r>
            <a:r>
              <a:rPr lang="ar-EG" sz="1800" i="1" dirty="0">
                <a:solidFill>
                  <a:srgbClr val="666666"/>
                </a:solidFill>
              </a:rPr>
              <a:t> بتنسيق </a:t>
            </a:r>
            <a:r>
              <a:rPr lang="en-US" sz="1800" i="1" dirty="0">
                <a:solidFill>
                  <a:srgbClr val="666666"/>
                </a:solidFill>
              </a:rPr>
              <a:t>UTF-8</a:t>
            </a:r>
            <a:r>
              <a:rPr lang="ar-EG" sz="1800" i="1" dirty="0">
                <a:solidFill>
                  <a:srgbClr val="666666"/>
                </a:solidFill>
              </a:rPr>
              <a:t> لدعم تدويل عناوين البريد الإلكتروني.</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99"/>
          <p:cNvSpPr/>
          <p:nvPr/>
        </p:nvSpPr>
        <p:spPr>
          <a:xfrm>
            <a:off x="43358" y="0"/>
            <a:ext cx="9100641" cy="545700"/>
          </a:xfrm>
          <a:prstGeom prst="rect">
            <a:avLst/>
          </a:prstGeom>
          <a:noFill/>
          <a:ln>
            <a:noFill/>
          </a:ln>
        </p:spPr>
        <p:txBody>
          <a:bodyPr spcFirstLastPara="1" wrap="square" lIns="91425" tIns="45700" rIns="182880" bIns="45700" anchor="t" anchorCtr="0">
            <a:noAutofit/>
          </a:bodyPr>
          <a:lstStyle/>
          <a:p>
            <a:pPr marL="0" lvl="0" indent="0" algn="r" rtl="1">
              <a:lnSpc>
                <a:spcPct val="115000"/>
              </a:lnSpc>
              <a:spcBef>
                <a:spcPts val="0"/>
              </a:spcBef>
              <a:spcAft>
                <a:spcPts val="0"/>
              </a:spcAft>
              <a:buClr>
                <a:srgbClr val="000000"/>
              </a:buClr>
              <a:buSzPts val="2800"/>
              <a:buFont typeface="Arial"/>
              <a:buNone/>
            </a:pPr>
            <a:r>
              <a:rPr lang="ar-EG" sz="2800" b="1" dirty="0">
                <a:solidFill>
                  <a:schemeClr val="lt1"/>
                </a:solidFill>
              </a:rPr>
              <a:t>اعتبارات نظام اسم النطاق لتدويل عناوين البريد الإلكتروني</a:t>
            </a:r>
          </a:p>
          <a:p>
            <a:pPr marL="0" marR="0" lvl="0" indent="0" algn="l" rtl="0">
              <a:lnSpc>
                <a:spcPct val="115000"/>
              </a:lnSpc>
              <a:spcBef>
                <a:spcPts val="0"/>
              </a:spcBef>
              <a:spcAft>
                <a:spcPts val="0"/>
              </a:spcAft>
              <a:buNone/>
            </a:pPr>
            <a:endParaRPr sz="2800" b="1" dirty="0">
              <a:solidFill>
                <a:schemeClr val="lt1"/>
              </a:solidFill>
            </a:endParaRPr>
          </a:p>
        </p:txBody>
      </p:sp>
      <p:sp>
        <p:nvSpPr>
          <p:cNvPr id="1000" name="Google Shape;1000;p99"/>
          <p:cNvSpPr txBox="1"/>
          <p:nvPr/>
        </p:nvSpPr>
        <p:spPr>
          <a:xfrm>
            <a:off x="258000" y="955500"/>
            <a:ext cx="8628000" cy="2400627"/>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dirty="0"/>
              <a:t>يقدم تدويل عناوين البريد الإلكتروني اعتبارات إضافية لنظام اسم النطاق لتسليم البريد الإلكتروني والمصادقة.</a:t>
            </a:r>
          </a:p>
          <a:p>
            <a:pPr marL="457200" lvl="0" indent="0" algn="l" rtl="0">
              <a:spcBef>
                <a:spcPts val="0"/>
              </a:spcBef>
              <a:spcAft>
                <a:spcPts val="0"/>
              </a:spcAft>
              <a:buNone/>
            </a:pPr>
            <a:endParaRPr sz="1800" dirty="0"/>
          </a:p>
          <a:p>
            <a:pPr marL="457200" lvl="0" indent="-342900" algn="r" rtl="1">
              <a:spcBef>
                <a:spcPts val="0"/>
              </a:spcBef>
              <a:spcAft>
                <a:spcPts val="0"/>
              </a:spcAft>
              <a:buSzPts val="1800"/>
              <a:buChar char="●"/>
            </a:pPr>
            <a:r>
              <a:rPr lang="ar-EG" sz="1800" b="1" dirty="0">
                <a:solidFill>
                  <a:srgbClr val="1155CC"/>
                </a:solidFill>
              </a:rPr>
              <a:t>سجلات </a:t>
            </a:r>
            <a:r>
              <a:rPr lang="en-US" sz="1800" b="1" dirty="0">
                <a:solidFill>
                  <a:srgbClr val="1155CC"/>
                </a:solidFill>
              </a:rPr>
              <a:t>MX</a:t>
            </a:r>
            <a:r>
              <a:rPr lang="ar-EG" sz="1800" b="1" dirty="0">
                <a:solidFill>
                  <a:srgbClr val="1155CC"/>
                </a:solidFill>
              </a:rPr>
              <a:t>:</a:t>
            </a:r>
            <a:r>
              <a:rPr lang="ar-EG" sz="1800" dirty="0"/>
              <a:t> التحكم في كيفية توجيه البريد الإلكتروني إلى خوادم البريد. عند استخدام اسم نطاق مدول، يجب نشر النطاق بصيغة </a:t>
            </a:r>
            <a:r>
              <a:rPr lang="en-US" sz="1800" dirty="0"/>
              <a:t>Punycode</a:t>
            </a:r>
            <a:r>
              <a:rPr lang="ar-EG" sz="1800" dirty="0"/>
              <a:t> الخاصة به في سجل </a:t>
            </a:r>
            <a:r>
              <a:rPr lang="en-US" sz="1800" dirty="0"/>
              <a:t>MX</a:t>
            </a:r>
            <a:r>
              <a:rPr lang="ar-EG" sz="1800" dirty="0"/>
              <a:t> لضمان الحل الصحيح.</a:t>
            </a:r>
          </a:p>
          <a:p>
            <a:pPr marL="457200" lvl="0" indent="0" algn="l" rtl="0">
              <a:spcBef>
                <a:spcPts val="0"/>
              </a:spcBef>
              <a:spcAft>
                <a:spcPts val="0"/>
              </a:spcAft>
              <a:buNone/>
            </a:pPr>
            <a:endParaRPr sz="1800" dirty="0"/>
          </a:p>
          <a:p>
            <a:pPr marL="457200" lvl="0" indent="-342900" algn="r" rtl="1">
              <a:spcBef>
                <a:spcPts val="0"/>
              </a:spcBef>
              <a:spcAft>
                <a:spcPts val="0"/>
              </a:spcAft>
              <a:buSzPts val="1800"/>
              <a:buChar char="●"/>
            </a:pPr>
            <a:r>
              <a:rPr lang="ar-EG" sz="1800" b="1" dirty="0">
                <a:solidFill>
                  <a:srgbClr val="1155CC"/>
                </a:solidFill>
              </a:rPr>
              <a:t>سجلات </a:t>
            </a:r>
            <a:r>
              <a:rPr lang="en-US" sz="1800" b="1" dirty="0">
                <a:solidFill>
                  <a:srgbClr val="1155CC"/>
                </a:solidFill>
              </a:rPr>
              <a:t>SPF</a:t>
            </a:r>
            <a:r>
              <a:rPr lang="ar-EG" sz="1800" b="1" dirty="0">
                <a:solidFill>
                  <a:srgbClr val="1155CC"/>
                </a:solidFill>
              </a:rPr>
              <a:t> و</a:t>
            </a:r>
            <a:r>
              <a:rPr lang="en-US" sz="1800" b="1" dirty="0">
                <a:solidFill>
                  <a:srgbClr val="1155CC"/>
                </a:solidFill>
              </a:rPr>
              <a:t>DKIM</a:t>
            </a:r>
            <a:r>
              <a:rPr lang="ar-EG" sz="1800" b="1" dirty="0">
                <a:solidFill>
                  <a:srgbClr val="1155CC"/>
                </a:solidFill>
              </a:rPr>
              <a:t> و</a:t>
            </a:r>
            <a:r>
              <a:rPr lang="en-US" sz="1800" b="1" dirty="0">
                <a:solidFill>
                  <a:srgbClr val="1155CC"/>
                </a:solidFill>
              </a:rPr>
              <a:t>DMARC</a:t>
            </a:r>
            <a:r>
              <a:rPr lang="ar-EG" sz="1800" b="1" dirty="0">
                <a:solidFill>
                  <a:srgbClr val="1155CC"/>
                </a:solidFill>
              </a:rPr>
              <a:t>:</a:t>
            </a:r>
            <a:r>
              <a:rPr lang="ar-EG" sz="1800" dirty="0"/>
              <a:t> تُستخدم للتحقق من صحة البريد الإلكتروني ومنع إساءة استخدامه.</a:t>
            </a:r>
            <a:br>
              <a:rPr lang="en-US" sz="1800" dirty="0"/>
            </a:br>
            <a:r>
              <a:rPr lang="ar-EG" sz="1800" dirty="0"/>
              <a:t>لا تدعم هذه السجلات الأحرف غير </a:t>
            </a:r>
            <a:r>
              <a:rPr lang="en-US" sz="1800" dirty="0"/>
              <a:t>ASCII</a:t>
            </a:r>
            <a:r>
              <a:rPr lang="ar-EG" sz="1800" dirty="0"/>
              <a:t>، لذلك يجب التعبير عن أي نطاقات تشير إليها باستخدام </a:t>
            </a:r>
            <a:r>
              <a:rPr lang="en-US" sz="1800" dirty="0"/>
              <a:t>ASCII</a:t>
            </a:r>
            <a:r>
              <a:rPr lang="ar-EG" sz="1800" dirty="0"/>
              <a:t> أو </a:t>
            </a:r>
            <a:r>
              <a:rPr lang="en-US" sz="1800" dirty="0"/>
              <a:t>Punycode</a:t>
            </a:r>
            <a:r>
              <a:rPr lang="ar-EG" sz="18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00"/>
          <p:cNvSpPr/>
          <p:nvPr/>
        </p:nvSpPr>
        <p:spPr>
          <a:xfrm>
            <a:off x="-12" y="0"/>
            <a:ext cx="9144011" cy="588000"/>
          </a:xfrm>
          <a:prstGeom prst="rect">
            <a:avLst/>
          </a:prstGeom>
          <a:noFill/>
          <a:ln>
            <a:noFill/>
          </a:ln>
        </p:spPr>
        <p:txBody>
          <a:bodyPr spcFirstLastPara="1" wrap="square" lIns="91425" tIns="45700" rIns="182880" bIns="45700" anchor="t" anchorCtr="0">
            <a:noAutofit/>
          </a:bodyPr>
          <a:lstStyle/>
          <a:p>
            <a:pPr marL="0" lvl="0" indent="0" algn="r" rtl="1">
              <a:lnSpc>
                <a:spcPct val="115000"/>
              </a:lnSpc>
              <a:spcBef>
                <a:spcPts val="0"/>
              </a:spcBef>
              <a:spcAft>
                <a:spcPts val="0"/>
              </a:spcAft>
              <a:buClr>
                <a:srgbClr val="000000"/>
              </a:buClr>
              <a:buSzPts val="2800"/>
              <a:buFont typeface="Arial"/>
              <a:buNone/>
            </a:pPr>
            <a:r>
              <a:rPr lang="ar-EG" sz="2800" b="1" dirty="0">
                <a:solidFill>
                  <a:schemeClr val="lt1"/>
                </a:solidFill>
              </a:rPr>
              <a:t>متطلبات إعداد تدويل عناوين البريد الإلكتروني</a:t>
            </a:r>
          </a:p>
          <a:p>
            <a:pPr marL="0" marR="0" lvl="0" indent="0" algn="l" rtl="0">
              <a:lnSpc>
                <a:spcPct val="115000"/>
              </a:lnSpc>
              <a:spcBef>
                <a:spcPts val="0"/>
              </a:spcBef>
              <a:spcAft>
                <a:spcPts val="0"/>
              </a:spcAft>
              <a:buNone/>
            </a:pPr>
            <a:endParaRPr sz="2800" b="1" dirty="0">
              <a:solidFill>
                <a:schemeClr val="lt1"/>
              </a:solidFill>
            </a:endParaRPr>
          </a:p>
        </p:txBody>
      </p:sp>
      <p:sp>
        <p:nvSpPr>
          <p:cNvPr id="1006" name="Google Shape;1006;p100"/>
          <p:cNvSpPr txBox="1"/>
          <p:nvPr/>
        </p:nvSpPr>
        <p:spPr>
          <a:xfrm>
            <a:off x="383176" y="606625"/>
            <a:ext cx="8613973" cy="3847946"/>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0"/>
              </a:spcBef>
              <a:spcAft>
                <a:spcPts val="0"/>
              </a:spcAft>
              <a:buNone/>
            </a:pPr>
            <a:r>
              <a:rPr lang="ar-EG" sz="1600" dirty="0"/>
              <a:t>بالنسبة لتدويل عناوين البريد الإلكتروني، تأكد من استيفاء المتطلبات الأساسية التالية حتى تتمكن الأنظمة من التعامل بشكل صحيح مع الأحرف الدولية والبقاء متوافقة مع المعايير:</a:t>
            </a:r>
          </a:p>
          <a:p>
            <a:pPr marL="179999" lvl="0" indent="-196850" algn="r" rtl="1">
              <a:lnSpc>
                <a:spcPct val="115000"/>
              </a:lnSpc>
              <a:spcBef>
                <a:spcPts val="0"/>
              </a:spcBef>
              <a:spcAft>
                <a:spcPts val="0"/>
              </a:spcAft>
              <a:buSzPts val="1600"/>
              <a:buChar char="●"/>
            </a:pPr>
            <a:r>
              <a:rPr lang="ar-EG" sz="1600" b="1" dirty="0">
                <a:solidFill>
                  <a:srgbClr val="1155CC"/>
                </a:solidFill>
              </a:rPr>
              <a:t>تطبيع </a:t>
            </a:r>
            <a:r>
              <a:rPr lang="en-US" sz="1600" b="1" dirty="0">
                <a:solidFill>
                  <a:srgbClr val="1155CC"/>
                </a:solidFill>
              </a:rPr>
              <a:t>Unicode</a:t>
            </a:r>
            <a:r>
              <a:rPr lang="ar-EG" sz="1600" b="1" dirty="0">
                <a:solidFill>
                  <a:srgbClr val="1155CC"/>
                </a:solidFill>
              </a:rPr>
              <a:t>:</a:t>
            </a:r>
            <a:r>
              <a:rPr lang="ar-EG" sz="1600" dirty="0"/>
              <a:t> تطبيع جميع سلاسل </a:t>
            </a:r>
            <a:r>
              <a:rPr lang="en-US" sz="1600" dirty="0"/>
              <a:t>UTF-8</a:t>
            </a:r>
            <a:r>
              <a:rPr lang="ar-EG" sz="1600" dirty="0"/>
              <a:t> باستخدام </a:t>
            </a:r>
            <a:r>
              <a:rPr lang="en-US" sz="1600" dirty="0"/>
              <a:t>NFC</a:t>
            </a:r>
            <a:r>
              <a:rPr lang="ar-EG" sz="1600" dirty="0"/>
              <a:t> قبل التخزين أو المقارنة لتجنب حالات عدم التطابق الناتجة عن تمثيلات الأحرف المتعددة.</a:t>
            </a:r>
          </a:p>
          <a:p>
            <a:pPr marL="637199" lvl="0" indent="-95250" algn="r" rtl="1">
              <a:lnSpc>
                <a:spcPct val="115000"/>
              </a:lnSpc>
              <a:spcBef>
                <a:spcPts val="0"/>
              </a:spcBef>
              <a:spcAft>
                <a:spcPts val="0"/>
              </a:spcAft>
              <a:buNone/>
            </a:pPr>
            <a:r>
              <a:rPr lang="ar-EG" sz="1600" dirty="0">
                <a:solidFill>
                  <a:srgbClr val="666666"/>
                </a:solidFill>
              </a:rPr>
              <a:t>(</a:t>
            </a:r>
            <a:r>
              <a:rPr lang="en-US" sz="1600" dirty="0">
                <a:solidFill>
                  <a:srgbClr val="666666"/>
                </a:solidFill>
              </a:rPr>
              <a:t>e + ◌̀ → è | U+0065 U+0300 → U+00E8)</a:t>
            </a:r>
          </a:p>
          <a:p>
            <a:pPr marL="179999" lvl="0" indent="-196850" algn="r" rtl="1">
              <a:lnSpc>
                <a:spcPct val="115000"/>
              </a:lnSpc>
              <a:spcBef>
                <a:spcPts val="0"/>
              </a:spcBef>
              <a:spcAft>
                <a:spcPts val="0"/>
              </a:spcAft>
              <a:buSzPts val="1600"/>
              <a:buChar char="●"/>
            </a:pPr>
            <a:r>
              <a:rPr lang="ar-EG" sz="1600" b="1" dirty="0">
                <a:solidFill>
                  <a:srgbClr val="1155CC"/>
                </a:solidFill>
              </a:rPr>
              <a:t>دعم علامة اسم النطاق المدوّل:</a:t>
            </a:r>
            <a:r>
              <a:rPr lang="ar-EG" sz="1600" dirty="0"/>
              <a:t> دعم كلًا من علامات </a:t>
            </a:r>
            <a:r>
              <a:rPr lang="en-US" sz="1600" dirty="0"/>
              <a:t>U</a:t>
            </a:r>
            <a:r>
              <a:rPr lang="ar-EG" sz="1600" dirty="0"/>
              <a:t> (للعرض والمقارنة) وعلامات </a:t>
            </a:r>
            <a:r>
              <a:rPr lang="en-US" sz="1600" dirty="0"/>
              <a:t>A (Punycode</a:t>
            </a:r>
            <a:r>
              <a:rPr lang="ar-EG" sz="1600" dirty="0"/>
              <a:t>، للمعالجة)،</a:t>
            </a:r>
          </a:p>
          <a:p>
            <a:pPr marL="0" lvl="0" indent="0" algn="r" rtl="1">
              <a:lnSpc>
                <a:spcPct val="115000"/>
              </a:lnSpc>
              <a:spcBef>
                <a:spcPts val="0"/>
              </a:spcBef>
              <a:spcAft>
                <a:spcPts val="0"/>
              </a:spcAft>
              <a:buNone/>
            </a:pPr>
            <a:r>
              <a:rPr lang="ar-EG" sz="1500" dirty="0">
                <a:solidFill>
                  <a:srgbClr val="666666"/>
                </a:solidFill>
              </a:rPr>
              <a:t>     </a:t>
            </a:r>
            <a:r>
              <a:rPr lang="en-US" sz="1500" dirty="0">
                <a:solidFill>
                  <a:srgbClr val="666666"/>
                </a:solidFill>
              </a:rPr>
              <a:t>универсальное-принятие-день.сайт → </a:t>
            </a:r>
            <a:r>
              <a:rPr lang="en-US" sz="1500" dirty="0" err="1">
                <a:solidFill>
                  <a:srgbClr val="666666"/>
                </a:solidFill>
              </a:rPr>
              <a:t>xn</a:t>
            </a:r>
            <a:r>
              <a:rPr lang="en-US" sz="1500" dirty="0">
                <a:solidFill>
                  <a:srgbClr val="666666"/>
                </a:solidFill>
              </a:rPr>
              <a:t>-----6kchncbbcvfa9axfdfivnho7ah7upa7e.xn--80aswg</a:t>
            </a:r>
          </a:p>
          <a:p>
            <a:pPr marL="179999" lvl="0" indent="-196850" algn="r" rtl="1">
              <a:lnSpc>
                <a:spcPct val="115000"/>
              </a:lnSpc>
              <a:spcBef>
                <a:spcPts val="0"/>
              </a:spcBef>
              <a:spcAft>
                <a:spcPts val="0"/>
              </a:spcAft>
              <a:buSzPts val="1600"/>
              <a:buChar char="●"/>
            </a:pPr>
            <a:r>
              <a:rPr lang="ar-EG" sz="1600" b="1" dirty="0">
                <a:solidFill>
                  <a:srgbClr val="1155CC"/>
                </a:solidFill>
              </a:rPr>
              <a:t>الامتثال لـ </a:t>
            </a:r>
            <a:r>
              <a:rPr lang="en-US" sz="1600" b="1" dirty="0">
                <a:solidFill>
                  <a:srgbClr val="1155CC"/>
                </a:solidFill>
              </a:rPr>
              <a:t>IDNA2008</a:t>
            </a:r>
            <a:r>
              <a:rPr lang="ar-EG" sz="1600" b="1" dirty="0">
                <a:solidFill>
                  <a:srgbClr val="1A87C9"/>
                </a:solidFill>
              </a:rPr>
              <a:t>:</a:t>
            </a:r>
            <a:r>
              <a:rPr lang="ar-EG" sz="1600" dirty="0"/>
              <a:t> يجب أن تستخدم تطبيقات تدويل عناوين البريد الإلكتروني </a:t>
            </a:r>
            <a:r>
              <a:rPr lang="en-US" sz="1600" dirty="0"/>
              <a:t>IDNA2008</a:t>
            </a:r>
            <a:r>
              <a:rPr lang="ar-EG" sz="1600" dirty="0"/>
              <a:t>، الذي يصحح القيود الموجودة في معايير اسم النطاق المدول السابقة.</a:t>
            </a:r>
          </a:p>
          <a:p>
            <a:pPr marL="179999" lvl="0" indent="-196850" algn="r" rtl="1">
              <a:lnSpc>
                <a:spcPct val="115000"/>
              </a:lnSpc>
              <a:spcBef>
                <a:spcPts val="0"/>
              </a:spcBef>
              <a:spcAft>
                <a:spcPts val="0"/>
              </a:spcAft>
              <a:buSzPts val="1600"/>
              <a:buChar char="●"/>
            </a:pPr>
            <a:r>
              <a:rPr lang="ar-EG" sz="1600" b="1" dirty="0">
                <a:solidFill>
                  <a:srgbClr val="1155CC"/>
                </a:solidFill>
              </a:rPr>
              <a:t>التعامل الموثوق مع نطاقات المستوى الأعلى:</a:t>
            </a:r>
            <a:r>
              <a:rPr lang="ar-EG" sz="1600" dirty="0"/>
              <a:t> لا تعتمد على قوائم نطاقات المستوى الأعلى الثابتة؛ استخدم مصادر موثوقة ومحدثة بدلًا من ذلك.</a:t>
            </a:r>
          </a:p>
          <a:p>
            <a:pPr marL="179999" lvl="0" indent="-196850" algn="r" rtl="1">
              <a:lnSpc>
                <a:spcPct val="115000"/>
              </a:lnSpc>
              <a:spcBef>
                <a:spcPts val="0"/>
              </a:spcBef>
              <a:spcAft>
                <a:spcPts val="0"/>
              </a:spcAft>
              <a:buSzPts val="1600"/>
              <a:buChar char="●"/>
            </a:pPr>
            <a:r>
              <a:rPr lang="ar-EG" sz="1600" b="1" dirty="0">
                <a:solidFill>
                  <a:srgbClr val="1155CC"/>
                </a:solidFill>
              </a:rPr>
              <a:t>التحقق القائم على المعايير:</a:t>
            </a:r>
            <a:r>
              <a:rPr lang="ar-EG" sz="1600" dirty="0"/>
              <a:t> تجنب التحقق باستخدام التعبيرات النمطية فقط للمعرفات المدولة؛ استخدم مكتبات </a:t>
            </a:r>
            <a:r>
              <a:rPr lang="en-US" sz="1600" dirty="0"/>
              <a:t>IDNA</a:t>
            </a:r>
            <a:r>
              <a:rPr lang="ar-EG" sz="1600" dirty="0"/>
              <a:t> و</a:t>
            </a:r>
            <a:r>
              <a:rPr lang="en-US" sz="1600" dirty="0"/>
              <a:t>EAI</a:t>
            </a:r>
            <a:r>
              <a:rPr lang="ar-EG" sz="1600" dirty="0"/>
              <a:t> المتوافقة.</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01"/>
          <p:cNvSpPr/>
          <p:nvPr/>
        </p:nvSpPr>
        <p:spPr>
          <a:xfrm>
            <a:off x="-12" y="0"/>
            <a:ext cx="9144011" cy="545700"/>
          </a:xfrm>
          <a:prstGeom prst="rect">
            <a:avLst/>
          </a:prstGeom>
          <a:noFill/>
          <a:ln>
            <a:noFill/>
          </a:ln>
        </p:spPr>
        <p:txBody>
          <a:bodyPr spcFirstLastPara="1" wrap="square" lIns="91425" tIns="45700" rIns="182880" bIns="45700" anchor="t" anchorCtr="0">
            <a:noAutofit/>
          </a:bodyPr>
          <a:lstStyle/>
          <a:p>
            <a:pPr marL="0" lvl="0" indent="0" algn="r" rtl="1">
              <a:lnSpc>
                <a:spcPct val="115000"/>
              </a:lnSpc>
              <a:spcBef>
                <a:spcPts val="0"/>
              </a:spcBef>
              <a:spcAft>
                <a:spcPts val="0"/>
              </a:spcAft>
              <a:buClr>
                <a:srgbClr val="000000"/>
              </a:buClr>
              <a:buSzPts val="2800"/>
              <a:buFont typeface="Arial"/>
              <a:buNone/>
            </a:pPr>
            <a:r>
              <a:rPr lang="ar-EG" sz="2800" b="1" dirty="0">
                <a:solidFill>
                  <a:schemeClr val="lt1"/>
                </a:solidFill>
              </a:rPr>
              <a:t>تغييرات البروتوكول لتدويل عناوين البريد الإلكتروني</a:t>
            </a:r>
          </a:p>
          <a:p>
            <a:pPr marL="0" marR="0" lvl="0" indent="0" algn="l" rtl="0">
              <a:lnSpc>
                <a:spcPct val="115000"/>
              </a:lnSpc>
              <a:spcBef>
                <a:spcPts val="0"/>
              </a:spcBef>
              <a:spcAft>
                <a:spcPts val="0"/>
              </a:spcAft>
              <a:buNone/>
            </a:pPr>
            <a:endParaRPr sz="2800" b="1" dirty="0">
              <a:solidFill>
                <a:schemeClr val="lt1"/>
              </a:solidFill>
            </a:endParaRPr>
          </a:p>
        </p:txBody>
      </p:sp>
      <p:sp>
        <p:nvSpPr>
          <p:cNvPr id="1012" name="Google Shape;1012;p101"/>
          <p:cNvSpPr txBox="1"/>
          <p:nvPr/>
        </p:nvSpPr>
        <p:spPr>
          <a:xfrm>
            <a:off x="466515" y="619125"/>
            <a:ext cx="8466900" cy="7389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dirty="0"/>
              <a:t>يتطلب تدويل عناوين البريد الإلكتروني تحديثات لبروتوكولات البريد الإلكتروني الأساسية لدعم العناوين المدولة والرأسيات.</a:t>
            </a:r>
          </a:p>
        </p:txBody>
      </p:sp>
      <p:sp>
        <p:nvSpPr>
          <p:cNvPr id="1013" name="Google Shape;1013;p101"/>
          <p:cNvSpPr txBox="1"/>
          <p:nvPr/>
        </p:nvSpPr>
        <p:spPr>
          <a:xfrm>
            <a:off x="75373" y="1431450"/>
            <a:ext cx="8730300" cy="29553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US" sz="1800" b="1" dirty="0">
                <a:solidFill>
                  <a:srgbClr val="1155CC"/>
                </a:solidFill>
              </a:rPr>
              <a:t>SMTP</a:t>
            </a:r>
          </a:p>
          <a:p>
            <a:pPr marL="0" lvl="0" indent="0" algn="r" rtl="1">
              <a:spcBef>
                <a:spcPts val="0"/>
              </a:spcBef>
              <a:spcAft>
                <a:spcPts val="0"/>
              </a:spcAft>
              <a:buNone/>
            </a:pPr>
            <a:r>
              <a:rPr lang="ar-EG" sz="1800" dirty="0"/>
              <a:t>تم توسيع بروتوكول </a:t>
            </a:r>
            <a:r>
              <a:rPr lang="en-US" sz="1800" dirty="0"/>
              <a:t>SMTP</a:t>
            </a:r>
            <a:r>
              <a:rPr lang="ar-EG" sz="1800" dirty="0"/>
              <a:t> لدعم أحرف </a:t>
            </a:r>
            <a:r>
              <a:rPr lang="en-US" sz="1800" dirty="0"/>
              <a:t>UTF-8</a:t>
            </a:r>
            <a:r>
              <a:rPr lang="ar-EG" sz="1800" dirty="0"/>
              <a:t> في عناوين البريد الإلكتروني والرأسيات. يتم الإعلان عن هذه الإمكانية أثناء إعداد الجلسة باستخدام امتداد </a:t>
            </a:r>
            <a:r>
              <a:rPr lang="en-US" sz="1800" dirty="0"/>
              <a:t>SMTPUTF8</a:t>
            </a:r>
            <a:r>
              <a:rPr lang="ar-EG" sz="1800" dirty="0"/>
              <a:t>، المحدد في </a:t>
            </a:r>
            <a:r>
              <a:rPr lang="en-US" sz="1800" dirty="0"/>
              <a:t>RFC 6531</a:t>
            </a:r>
            <a:r>
              <a:rPr lang="ar-EG" sz="1800" dirty="0"/>
              <a:t>، كجزء من إطار عمل تدويل عناوين البريد الإلكتروني (</a:t>
            </a:r>
            <a:r>
              <a:rPr lang="en-US" sz="1800" dirty="0"/>
              <a:t>RFC 6530, RFC 6532</a:t>
            </a:r>
            <a:r>
              <a:rPr lang="ar-EG" sz="1800" dirty="0"/>
              <a:t>).</a:t>
            </a:r>
          </a:p>
          <a:p>
            <a:pPr marL="0" lvl="0" indent="0" algn="l" rtl="0">
              <a:spcBef>
                <a:spcPts val="0"/>
              </a:spcBef>
              <a:spcAft>
                <a:spcPts val="0"/>
              </a:spcAft>
              <a:buNone/>
            </a:pPr>
            <a:endParaRPr sz="1800" dirty="0"/>
          </a:p>
          <a:p>
            <a:pPr marL="0" lvl="0" indent="0" algn="r" rtl="1">
              <a:spcBef>
                <a:spcPts val="0"/>
              </a:spcBef>
              <a:spcAft>
                <a:spcPts val="0"/>
              </a:spcAft>
              <a:buNone/>
            </a:pPr>
            <a:r>
              <a:rPr lang="en-US" sz="1800" b="1" dirty="0">
                <a:solidFill>
                  <a:srgbClr val="1155CC"/>
                </a:solidFill>
              </a:rPr>
              <a:t>POP</a:t>
            </a:r>
            <a:r>
              <a:rPr lang="ar-EG" sz="1800" b="1" dirty="0">
                <a:solidFill>
                  <a:srgbClr val="1155CC"/>
                </a:solidFill>
              </a:rPr>
              <a:t> و</a:t>
            </a:r>
            <a:r>
              <a:rPr lang="en-US" sz="1800" b="1" dirty="0">
                <a:solidFill>
                  <a:srgbClr val="1155CC"/>
                </a:solidFill>
              </a:rPr>
              <a:t>IMAP</a:t>
            </a:r>
          </a:p>
          <a:p>
            <a:pPr marL="0" lvl="0" indent="0" algn="r" rtl="1">
              <a:spcBef>
                <a:spcPts val="0"/>
              </a:spcBef>
              <a:spcAft>
                <a:spcPts val="0"/>
              </a:spcAft>
              <a:buNone/>
            </a:pPr>
            <a:r>
              <a:rPr lang="ar-EG" sz="1800" dirty="0"/>
              <a:t>كما تم تحسين بروتوكولات استرجاع الرسائل بحيث يمكن للعملاء الوصول بشكل صحيح إلى صناديق البريد والرسائل التي تحتوي على عناوين مدولة ورأسيات. دعم </a:t>
            </a:r>
            <a:r>
              <a:rPr lang="en-US" sz="1800" dirty="0"/>
              <a:t>UTF-8</a:t>
            </a:r>
            <a:r>
              <a:rPr lang="ar-EG" sz="1800" dirty="0"/>
              <a:t> لـ </a:t>
            </a:r>
            <a:r>
              <a:rPr lang="en-US" sz="1800" dirty="0"/>
              <a:t>POP</a:t>
            </a:r>
            <a:r>
              <a:rPr lang="ar-EG" sz="1800" dirty="0"/>
              <a:t> و</a:t>
            </a:r>
            <a:r>
              <a:rPr lang="en-US" sz="1800" dirty="0"/>
              <a:t>IMAP</a:t>
            </a:r>
            <a:r>
              <a:rPr lang="ar-EG" sz="1800" dirty="0"/>
              <a:t> محدد في </a:t>
            </a:r>
            <a:r>
              <a:rPr lang="en-US" sz="1800" u="sng" dirty="0">
                <a:solidFill>
                  <a:schemeClr val="hlink"/>
                </a:solidFill>
                <a:hlinkClick r:id="rId3"/>
              </a:rPr>
              <a:t>RFC 9755</a:t>
            </a:r>
            <a:r>
              <a:rPr lang="ar-EG" sz="1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1"/>
          <p:cNvSpPr txBox="1"/>
          <p:nvPr/>
        </p:nvSpPr>
        <p:spPr>
          <a:xfrm>
            <a:off x="29372" y="-1625"/>
            <a:ext cx="9114627" cy="5541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ar-EG" sz="2400" b="1" dirty="0">
                <a:solidFill>
                  <a:schemeClr val="lt1"/>
                </a:solidFill>
              </a:rPr>
              <a:t>متطلبات محددة لاعتماد القبول الشامل في يوم القبول الشامل 2026</a:t>
            </a:r>
          </a:p>
        </p:txBody>
      </p:sp>
      <p:sp>
        <p:nvSpPr>
          <p:cNvPr id="601" name="Google Shape;601;p51"/>
          <p:cNvSpPr txBox="1"/>
          <p:nvPr/>
        </p:nvSpPr>
        <p:spPr>
          <a:xfrm>
            <a:off x="71830" y="733872"/>
            <a:ext cx="9000000" cy="4007221"/>
          </a:xfrm>
          <a:prstGeom prst="rect">
            <a:avLst/>
          </a:prstGeom>
          <a:noFill/>
          <a:ln>
            <a:noFill/>
          </a:ln>
        </p:spPr>
        <p:txBody>
          <a:bodyPr spcFirstLastPara="1" wrap="square" lIns="91425" tIns="91425" rIns="91425" bIns="91425" anchor="t" anchorCtr="0">
            <a:spAutoFit/>
          </a:bodyPr>
          <a:lstStyle/>
          <a:p>
            <a:pPr marL="457200" lvl="0" indent="-342900" algn="r" rtl="1">
              <a:lnSpc>
                <a:spcPct val="115000"/>
              </a:lnSpc>
              <a:spcBef>
                <a:spcPts val="0"/>
              </a:spcBef>
              <a:spcAft>
                <a:spcPts val="0"/>
              </a:spcAft>
              <a:buSzPts val="1800"/>
              <a:buAutoNum type="arabicPeriod"/>
            </a:pPr>
            <a:r>
              <a:rPr lang="ar-EG" sz="1800" dirty="0"/>
              <a:t>تسجيل اسم نطاق مدول أو استخدم اسم نطاق مدول موجود ومسجل بالفعل.</a:t>
            </a:r>
          </a:p>
          <a:p>
            <a:pPr marL="457200" lvl="0" indent="0" algn="l" rtl="0">
              <a:lnSpc>
                <a:spcPct val="115000"/>
              </a:lnSpc>
              <a:spcBef>
                <a:spcPts val="0"/>
              </a:spcBef>
              <a:spcAft>
                <a:spcPts val="0"/>
              </a:spcAft>
              <a:buNone/>
            </a:pPr>
            <a:endParaRPr sz="1800" dirty="0"/>
          </a:p>
          <a:p>
            <a:pPr marL="457200" lvl="0" indent="-342900" algn="r" rtl="1">
              <a:lnSpc>
                <a:spcPct val="115000"/>
              </a:lnSpc>
              <a:spcBef>
                <a:spcPts val="0"/>
              </a:spcBef>
              <a:spcAft>
                <a:spcPts val="0"/>
              </a:spcAft>
              <a:buSzPts val="1800"/>
              <a:buFont typeface="+mj-lt"/>
              <a:buAutoNum type="arabicPeriod" startAt="2"/>
            </a:pPr>
            <a:r>
              <a:rPr lang="ar-EG" sz="1800" dirty="0"/>
              <a:t>إنشاء مساحة ويب عبر الإنترنت، على سبيل المثال، مع مزود خدمة استضافة، لاستضافة موقع ويب باستخدام نظام إدارة محتوى مفتوح المصدر (</a:t>
            </a:r>
            <a:r>
              <a:rPr lang="en-US" sz="1800" dirty="0"/>
              <a:t>CMS</a:t>
            </a:r>
            <a:r>
              <a:rPr lang="ar-EG" sz="1800" dirty="0"/>
              <a:t>)، مثل </a:t>
            </a:r>
            <a:r>
              <a:rPr lang="en-US" sz="1800" dirty="0" err="1"/>
              <a:t>Wordpress</a:t>
            </a:r>
            <a:r>
              <a:rPr lang="en-US" sz="1800" dirty="0"/>
              <a:t> 6.9</a:t>
            </a:r>
            <a:r>
              <a:rPr lang="ar-EG" sz="1800" dirty="0"/>
              <a:t> (أو أحدث) أو </a:t>
            </a:r>
            <a:r>
              <a:rPr lang="en-US" sz="1800" dirty="0"/>
              <a:t>Drupal 11.1.0</a:t>
            </a:r>
            <a:r>
              <a:rPr lang="ar-EG" sz="1800" dirty="0"/>
              <a:t> (أو أحدث)، </a:t>
            </a:r>
            <a:br>
              <a:rPr lang="en-US" sz="1800" dirty="0"/>
            </a:br>
            <a:r>
              <a:rPr lang="ar-EG" sz="1800" dirty="0"/>
              <a:t>أو تحديث موقع ويب موجود.</a:t>
            </a:r>
          </a:p>
          <a:p>
            <a:pPr marL="914400" lvl="1" indent="-342900" algn="r" rtl="1">
              <a:lnSpc>
                <a:spcPct val="115000"/>
              </a:lnSpc>
              <a:spcBef>
                <a:spcPts val="0"/>
              </a:spcBef>
              <a:spcAft>
                <a:spcPts val="0"/>
              </a:spcAft>
              <a:buSzPts val="1800"/>
              <a:buAutoNum type="alphaLcPeriod"/>
            </a:pPr>
            <a:r>
              <a:rPr lang="ar-EG" sz="1800" dirty="0">
                <a:solidFill>
                  <a:schemeClr val="accent2"/>
                </a:solidFill>
              </a:rPr>
              <a:t>ينبغي أن يكون موقع الويب قادرًا على إدخال ومعالجة جميع أسماء النطاقات وعناوين البريد الإلكتروني، بما في ذلك تلك المكتوبة باللغات المحلية.</a:t>
            </a:r>
            <a:br>
              <a:rPr lang="ar-EG" sz="1800" dirty="0">
                <a:solidFill>
                  <a:schemeClr val="accent2"/>
                </a:solidFill>
              </a:rPr>
            </a:br>
            <a:endParaRPr lang="ar-EG" sz="1800" dirty="0">
              <a:solidFill>
                <a:schemeClr val="accent2"/>
              </a:solidFill>
            </a:endParaRPr>
          </a:p>
          <a:p>
            <a:pPr marL="457200" lvl="0" indent="-342900" algn="r" rtl="1">
              <a:lnSpc>
                <a:spcPct val="115000"/>
              </a:lnSpc>
              <a:spcBef>
                <a:spcPts val="0"/>
              </a:spcBef>
              <a:spcAft>
                <a:spcPts val="0"/>
              </a:spcAft>
              <a:buSzPts val="1800"/>
              <a:buAutoNum type="arabicPeriod" startAt="2"/>
            </a:pPr>
            <a:r>
              <a:rPr lang="ar-EG" sz="1800" dirty="0"/>
              <a:t>إعداد خادم بريد إلكتروني يدعم تدويل عناوين البريد الإلكتروني باستخدام </a:t>
            </a:r>
            <a:r>
              <a:rPr lang="ar-EG" sz="1800" u="sng" dirty="0">
                <a:solidFill>
                  <a:schemeClr val="accent2"/>
                </a:solidFill>
                <a:hlinkClick r:id="rId3">
                  <a:extLst>
                    <a:ext uri="{A12FA001-AC4F-418D-AE19-62706E023703}">
                      <ahyp:hlinkClr xmlns:ahyp="http://schemas.microsoft.com/office/drawing/2018/hyperlinkcolor" val="tx"/>
                    </a:ext>
                  </a:extLst>
                </a:hlinkClick>
              </a:rPr>
              <a:t>نص استضافة ذاتي لتدويل عناوين البريد الإلكتروني</a:t>
            </a:r>
            <a:r>
              <a:rPr lang="ar-EG" sz="1800" dirty="0"/>
              <a:t> الذي نشرته مؤسسة </a:t>
            </a:r>
            <a:r>
              <a:rPr lang="en-US" sz="1800" dirty="0"/>
              <a:t>ICANN</a:t>
            </a:r>
            <a:r>
              <a:rPr lang="ar-EG" sz="1800" dirty="0"/>
              <a:t>.</a:t>
            </a:r>
          </a:p>
          <a:p>
            <a:pPr marL="914400" lvl="1" indent="-342900" algn="r" rtl="1">
              <a:lnSpc>
                <a:spcPct val="115000"/>
              </a:lnSpc>
              <a:spcBef>
                <a:spcPts val="0"/>
              </a:spcBef>
              <a:spcAft>
                <a:spcPts val="0"/>
              </a:spcAft>
              <a:buSzPts val="1800"/>
              <a:buAutoNum type="alphaLcPeriod"/>
            </a:pPr>
            <a:r>
              <a:rPr lang="ar-EG" sz="1800" dirty="0"/>
              <a:t>إنشاء عناوين بريد إلكتروني تجريبية مدولة تعتمد على </a:t>
            </a:r>
            <a:r>
              <a:rPr lang="en-US" sz="1800" dirty="0"/>
              <a:t>Unicode</a:t>
            </a:r>
            <a:r>
              <a:rPr lang="ar-EG" sz="1800" dirty="0"/>
              <a:t> باستخدام اسم النطاق المدوّل المسجل لاختبار موقع الويب الجاهز للقبول الشامل الذي تم إنشاؤه.</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2"/>
          <p:cNvSpPr/>
          <p:nvPr/>
        </p:nvSpPr>
        <p:spPr>
          <a:xfrm>
            <a:off x="-12" y="-14500"/>
            <a:ext cx="9144011" cy="545700"/>
          </a:xfrm>
          <a:prstGeom prst="rect">
            <a:avLst/>
          </a:prstGeom>
          <a:noFill/>
          <a:ln>
            <a:noFill/>
          </a:ln>
        </p:spPr>
        <p:txBody>
          <a:bodyPr spcFirstLastPara="1" wrap="square" lIns="91425" tIns="45700" rIns="182880" bIns="45700" anchor="t" anchorCtr="0">
            <a:noAutofit/>
          </a:bodyPr>
          <a:lstStyle/>
          <a:p>
            <a:pPr marL="0" lvl="0" indent="0" algn="r" rtl="1">
              <a:lnSpc>
                <a:spcPct val="115000"/>
              </a:lnSpc>
              <a:spcBef>
                <a:spcPts val="0"/>
              </a:spcBef>
              <a:spcAft>
                <a:spcPts val="0"/>
              </a:spcAft>
              <a:buClr>
                <a:srgbClr val="000000"/>
              </a:buClr>
              <a:buSzPts val="2800"/>
              <a:buFont typeface="Arial"/>
              <a:buNone/>
            </a:pPr>
            <a:r>
              <a:rPr lang="ar-EG" sz="2700" b="1" dirty="0">
                <a:solidFill>
                  <a:schemeClr val="lt1"/>
                </a:solidFill>
              </a:rPr>
              <a:t>التفاوض على قدرة </a:t>
            </a:r>
            <a:r>
              <a:rPr lang="en-US" sz="2700" b="1" dirty="0">
                <a:solidFill>
                  <a:schemeClr val="lt1"/>
                </a:solidFill>
              </a:rPr>
              <a:t>SMTPUTF8</a:t>
            </a:r>
          </a:p>
          <a:p>
            <a:pPr marL="0" marR="0" lvl="0" indent="0" algn="l" rtl="0">
              <a:lnSpc>
                <a:spcPct val="115000"/>
              </a:lnSpc>
              <a:spcBef>
                <a:spcPts val="0"/>
              </a:spcBef>
              <a:spcAft>
                <a:spcPts val="0"/>
              </a:spcAft>
              <a:buNone/>
            </a:pPr>
            <a:endParaRPr sz="2800" b="1" dirty="0">
              <a:solidFill>
                <a:schemeClr val="lt1"/>
              </a:solidFill>
            </a:endParaRPr>
          </a:p>
        </p:txBody>
      </p:sp>
      <p:pic>
        <p:nvPicPr>
          <p:cNvPr id="1020" name="Google Shape;1020;p102"/>
          <p:cNvPicPr preferRelativeResize="0"/>
          <p:nvPr/>
        </p:nvPicPr>
        <p:blipFill>
          <a:blip r:embed="rId3">
            <a:alphaModFix/>
          </a:blip>
          <a:stretch>
            <a:fillRect/>
          </a:stretch>
        </p:blipFill>
        <p:spPr>
          <a:xfrm>
            <a:off x="1121134" y="1071828"/>
            <a:ext cx="6741865" cy="825000"/>
          </a:xfrm>
          <a:prstGeom prst="rect">
            <a:avLst/>
          </a:prstGeom>
          <a:noFill/>
          <a:ln>
            <a:noFill/>
          </a:ln>
        </p:spPr>
      </p:pic>
      <p:sp>
        <p:nvSpPr>
          <p:cNvPr id="1021" name="Google Shape;1021;p102"/>
          <p:cNvSpPr txBox="1"/>
          <p:nvPr/>
        </p:nvSpPr>
        <p:spPr>
          <a:xfrm>
            <a:off x="2598129" y="1732425"/>
            <a:ext cx="35031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dirty="0"/>
              <a:t>يقوم الخادم </a:t>
            </a:r>
            <a:r>
              <a:rPr lang="en-US" dirty="0"/>
              <a:t>S</a:t>
            </a:r>
            <a:r>
              <a:rPr lang="ar-EG" dirty="0"/>
              <a:t> بإعادة توجيه بريد إلكتروني إلى الخادم </a:t>
            </a:r>
            <a:r>
              <a:rPr lang="en-US" dirty="0"/>
              <a:t>R</a:t>
            </a:r>
          </a:p>
        </p:txBody>
      </p:sp>
      <p:sp>
        <p:nvSpPr>
          <p:cNvPr id="1022" name="Google Shape;1022;p102"/>
          <p:cNvSpPr txBox="1"/>
          <p:nvPr/>
        </p:nvSpPr>
        <p:spPr>
          <a:xfrm>
            <a:off x="3616302" y="2156337"/>
            <a:ext cx="5238300" cy="2630400"/>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0"/>
              </a:spcBef>
              <a:spcAft>
                <a:spcPts val="0"/>
              </a:spcAft>
              <a:buNone/>
            </a:pPr>
            <a:r>
              <a:rPr lang="en-US" dirty="0">
                <a:solidFill>
                  <a:srgbClr val="1155CC"/>
                </a:solidFill>
              </a:rPr>
              <a:t>S</a:t>
            </a:r>
            <a:r>
              <a:rPr lang="ar-EG" dirty="0">
                <a:solidFill>
                  <a:srgbClr val="1155CC"/>
                </a:solidFill>
              </a:rPr>
              <a:t>: &lt;</a:t>
            </a:r>
            <a:r>
              <a:rPr lang="en-US" dirty="0">
                <a:solidFill>
                  <a:srgbClr val="1155CC"/>
                </a:solidFill>
              </a:rPr>
              <a:t>connect</a:t>
            </a:r>
            <a:r>
              <a:rPr lang="ar-EG" dirty="0">
                <a:solidFill>
                  <a:srgbClr val="1155CC"/>
                </a:solidFill>
              </a:rPr>
              <a:t>&gt;</a:t>
            </a:r>
            <a:br>
              <a:rPr lang="ar-EG" dirty="0">
                <a:solidFill>
                  <a:srgbClr val="1155CC"/>
                </a:solidFill>
              </a:rPr>
            </a:br>
            <a:r>
              <a:rPr lang="en-US" dirty="0">
                <a:solidFill>
                  <a:srgbClr val="1155CC"/>
                </a:solidFill>
              </a:rPr>
              <a:t>R</a:t>
            </a:r>
            <a:r>
              <a:rPr lang="ar-EG" dirty="0">
                <a:solidFill>
                  <a:srgbClr val="1155CC"/>
                </a:solidFill>
              </a:rPr>
              <a:t>: </a:t>
            </a:r>
            <a:r>
              <a:rPr lang="en-US" dirty="0">
                <a:solidFill>
                  <a:srgbClr val="1155CC"/>
                </a:solidFill>
              </a:rPr>
              <a:t>220 receive.net ESMTP </a:t>
            </a:r>
            <a:br>
              <a:rPr lang="en-US" dirty="0">
                <a:solidFill>
                  <a:srgbClr val="1155CC"/>
                </a:solidFill>
              </a:rPr>
            </a:br>
            <a:r>
              <a:rPr lang="en-US" dirty="0">
                <a:solidFill>
                  <a:srgbClr val="1155CC"/>
                </a:solidFill>
              </a:rPr>
              <a:t>S</a:t>
            </a:r>
            <a:r>
              <a:rPr lang="ar-EG" dirty="0">
                <a:solidFill>
                  <a:srgbClr val="1155CC"/>
                </a:solidFill>
              </a:rPr>
              <a:t>: </a:t>
            </a:r>
            <a:r>
              <a:rPr lang="en-US" dirty="0">
                <a:solidFill>
                  <a:srgbClr val="1155CC"/>
                </a:solidFill>
              </a:rPr>
              <a:t>EHLO sender.org</a:t>
            </a:r>
            <a:br>
              <a:rPr lang="en-US" dirty="0">
                <a:solidFill>
                  <a:srgbClr val="1155CC"/>
                </a:solidFill>
              </a:rPr>
            </a:br>
            <a:r>
              <a:rPr lang="en-US" dirty="0">
                <a:solidFill>
                  <a:srgbClr val="1155CC"/>
                </a:solidFill>
              </a:rPr>
              <a:t>R</a:t>
            </a:r>
            <a:r>
              <a:rPr lang="ar-EG" dirty="0">
                <a:solidFill>
                  <a:srgbClr val="1155CC"/>
                </a:solidFill>
              </a:rPr>
              <a:t>: </a:t>
            </a:r>
            <a:r>
              <a:rPr lang="en-US" dirty="0">
                <a:solidFill>
                  <a:srgbClr val="1155CC"/>
                </a:solidFill>
              </a:rPr>
              <a:t>250-8BITMIME</a:t>
            </a:r>
            <a:br>
              <a:rPr lang="ar-EG" dirty="0">
                <a:solidFill>
                  <a:srgbClr val="1155CC"/>
                </a:solidFill>
              </a:rPr>
            </a:br>
            <a:r>
              <a:rPr lang="en-US" b="1" dirty="0">
                <a:solidFill>
                  <a:srgbClr val="1155CC"/>
                </a:solidFill>
              </a:rPr>
              <a:t>R</a:t>
            </a:r>
            <a:r>
              <a:rPr lang="ar-EG" b="1" dirty="0">
                <a:solidFill>
                  <a:srgbClr val="1155CC"/>
                </a:solidFill>
              </a:rPr>
              <a:t>: 250-</a:t>
            </a:r>
            <a:r>
              <a:rPr lang="en-US" b="1" dirty="0">
                <a:solidFill>
                  <a:srgbClr val="1155CC"/>
                </a:solidFill>
              </a:rPr>
              <a:t>SMTPUTF8</a:t>
            </a:r>
            <a:br>
              <a:rPr lang="ar-EG" dirty="0">
                <a:solidFill>
                  <a:srgbClr val="1155CC"/>
                </a:solidFill>
              </a:rPr>
            </a:br>
            <a:r>
              <a:rPr lang="en-US" dirty="0">
                <a:solidFill>
                  <a:srgbClr val="1155CC"/>
                </a:solidFill>
              </a:rPr>
              <a:t>R</a:t>
            </a:r>
            <a:r>
              <a:rPr lang="ar-EG" dirty="0">
                <a:solidFill>
                  <a:srgbClr val="1155CC"/>
                </a:solidFill>
              </a:rPr>
              <a:t>: </a:t>
            </a:r>
            <a:r>
              <a:rPr lang="en-US" dirty="0">
                <a:solidFill>
                  <a:srgbClr val="1155CC"/>
                </a:solidFill>
              </a:rPr>
              <a:t>250 PIPELINING</a:t>
            </a:r>
            <a:br>
              <a:rPr lang="en-US" dirty="0">
                <a:solidFill>
                  <a:srgbClr val="1155CC"/>
                </a:solidFill>
              </a:rPr>
            </a:br>
            <a:r>
              <a:rPr lang="en-US" dirty="0">
                <a:solidFill>
                  <a:srgbClr val="1155CC"/>
                </a:solidFill>
              </a:rPr>
              <a:t>S</a:t>
            </a:r>
            <a:r>
              <a:rPr lang="ar-EG" dirty="0">
                <a:solidFill>
                  <a:srgbClr val="1155CC"/>
                </a:solidFill>
              </a:rPr>
              <a:t>: بريد من:&lt;</a:t>
            </a:r>
            <a:r>
              <a:rPr lang="en-US" dirty="0">
                <a:solidFill>
                  <a:srgbClr val="1155CC"/>
                </a:solidFill>
              </a:rPr>
              <a:t>猫王@普遍接受-测试.世界&gt; </a:t>
            </a:r>
            <a:r>
              <a:rPr lang="en-US" b="1" dirty="0">
                <a:solidFill>
                  <a:srgbClr val="1155CC"/>
                </a:solidFill>
              </a:rPr>
              <a:t>SMTPUTF8</a:t>
            </a:r>
            <a:br>
              <a:rPr lang="ar-EG" dirty="0">
                <a:solidFill>
                  <a:srgbClr val="1155CC"/>
                </a:solidFill>
              </a:rPr>
            </a:br>
            <a:r>
              <a:rPr lang="en-US" dirty="0">
                <a:solidFill>
                  <a:srgbClr val="1155CC"/>
                </a:solidFill>
              </a:rPr>
              <a:t>R</a:t>
            </a:r>
            <a:r>
              <a:rPr lang="ar-EG" dirty="0">
                <a:solidFill>
                  <a:srgbClr val="1155CC"/>
                </a:solidFill>
              </a:rPr>
              <a:t>: 250 قبول المرسل</a:t>
            </a:r>
            <a:br>
              <a:rPr lang="ar-EG" dirty="0">
                <a:solidFill>
                  <a:srgbClr val="1155CC"/>
                </a:solidFill>
              </a:rPr>
            </a:br>
            <a:r>
              <a:rPr lang="en-US" dirty="0">
                <a:solidFill>
                  <a:srgbClr val="1155CC"/>
                </a:solidFill>
              </a:rPr>
              <a:t>S:RCPT TO:&lt;ray@receive.net</a:t>
            </a:r>
            <a:r>
              <a:rPr lang="ar-EG" dirty="0">
                <a:solidFill>
                  <a:srgbClr val="1155CC"/>
                </a:solidFill>
              </a:rPr>
              <a:t>&gt;</a:t>
            </a:r>
            <a:br>
              <a:rPr lang="ar-EG" dirty="0">
                <a:solidFill>
                  <a:srgbClr val="1155CC"/>
                </a:solidFill>
              </a:rPr>
            </a:br>
            <a:r>
              <a:rPr lang="en-US" dirty="0">
                <a:solidFill>
                  <a:srgbClr val="1155CC"/>
                </a:solidFill>
              </a:rPr>
              <a:t>R:250</a:t>
            </a:r>
            <a:r>
              <a:rPr lang="ar-EG" dirty="0">
                <a:solidFill>
                  <a:srgbClr val="1155CC"/>
                </a:solidFill>
              </a:rPr>
              <a:t> قبول المستلم</a:t>
            </a:r>
          </a:p>
        </p:txBody>
      </p:sp>
      <p:grpSp>
        <p:nvGrpSpPr>
          <p:cNvPr id="2" name="Group 1">
            <a:extLst>
              <a:ext uri="{FF2B5EF4-FFF2-40B4-BE49-F238E27FC236}">
                <a16:creationId xmlns:a16="http://schemas.microsoft.com/office/drawing/2014/main" id="{2B79B7C4-D34C-B4B5-F71F-B6C18A04740A}"/>
              </a:ext>
            </a:extLst>
          </p:cNvPr>
          <p:cNvGrpSpPr/>
          <p:nvPr/>
        </p:nvGrpSpPr>
        <p:grpSpPr>
          <a:xfrm flipH="1">
            <a:off x="3736293" y="2438672"/>
            <a:ext cx="3455400" cy="1209729"/>
            <a:chOff x="2046825" y="2438672"/>
            <a:chExt cx="3455400" cy="1209729"/>
          </a:xfrm>
        </p:grpSpPr>
        <p:cxnSp>
          <p:nvCxnSpPr>
            <p:cNvPr id="1019" name="Google Shape;1019;p102"/>
            <p:cNvCxnSpPr/>
            <p:nvPr/>
          </p:nvCxnSpPr>
          <p:spPr>
            <a:xfrm flipH="1">
              <a:off x="2046825" y="2445150"/>
              <a:ext cx="3455400" cy="844200"/>
            </a:xfrm>
            <a:prstGeom prst="straightConnector1">
              <a:avLst/>
            </a:prstGeom>
            <a:noFill/>
            <a:ln w="12700" cap="flat" cmpd="sng">
              <a:solidFill>
                <a:srgbClr val="0A0A0A"/>
              </a:solidFill>
              <a:prstDash val="solid"/>
              <a:round/>
              <a:headEnd type="none" w="sm" len="sm"/>
              <a:tailEnd type="triangle" w="med" len="med"/>
            </a:ln>
          </p:spPr>
        </p:cxnSp>
        <p:cxnSp>
          <p:nvCxnSpPr>
            <p:cNvPr id="1023" name="Google Shape;1023;p102"/>
            <p:cNvCxnSpPr>
              <a:cxnSpLocks/>
            </p:cNvCxnSpPr>
            <p:nvPr/>
          </p:nvCxnSpPr>
          <p:spPr>
            <a:xfrm flipH="1">
              <a:off x="4196255" y="2438672"/>
              <a:ext cx="1299492" cy="1209729"/>
            </a:xfrm>
            <a:prstGeom prst="straightConnector1">
              <a:avLst/>
            </a:prstGeom>
            <a:noFill/>
            <a:ln w="12700" cap="flat" cmpd="sng">
              <a:solidFill>
                <a:srgbClr val="0A0A0A"/>
              </a:solidFill>
              <a:prstDash val="solid"/>
              <a:round/>
              <a:headEnd type="none" w="sm" len="sm"/>
              <a:tailEnd type="triangle" w="med" len="med"/>
            </a:ln>
          </p:spPr>
        </p:cxnSp>
      </p:grpSp>
      <p:sp>
        <p:nvSpPr>
          <p:cNvPr id="1024" name="Google Shape;1024;p102"/>
          <p:cNvSpPr txBox="1"/>
          <p:nvPr/>
        </p:nvSpPr>
        <p:spPr>
          <a:xfrm>
            <a:off x="1505279" y="2064060"/>
            <a:ext cx="4810200" cy="4002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ar-EG" b="1" dirty="0">
                <a:solidFill>
                  <a:srgbClr val="1155CC"/>
                </a:solidFill>
              </a:rPr>
              <a:t>إشارة </a:t>
            </a:r>
            <a:r>
              <a:rPr lang="en-US" b="1" dirty="0">
                <a:solidFill>
                  <a:srgbClr val="1155CC"/>
                </a:solidFill>
              </a:rPr>
              <a:t>SMTPUTF8</a:t>
            </a:r>
            <a:r>
              <a:rPr lang="ar-EG" b="1" dirty="0">
                <a:solidFill>
                  <a:srgbClr val="1155CC"/>
                </a:solidFill>
              </a:rPr>
              <a:t> محددة (دعم </a:t>
            </a:r>
            <a:r>
              <a:rPr lang="en-US" b="1" dirty="0">
                <a:solidFill>
                  <a:srgbClr val="1155CC"/>
                </a:solidFill>
              </a:rPr>
              <a:t>(EAI</a:t>
            </a:r>
          </a:p>
        </p:txBody>
      </p:sp>
      <p:sp>
        <p:nvSpPr>
          <p:cNvPr id="1025" name="Google Shape;1025;p102"/>
          <p:cNvSpPr txBox="1"/>
          <p:nvPr/>
        </p:nvSpPr>
        <p:spPr>
          <a:xfrm>
            <a:off x="316403" y="2340775"/>
            <a:ext cx="3297000" cy="2339700"/>
          </a:xfrm>
          <a:prstGeom prst="rect">
            <a:avLst/>
          </a:prstGeom>
          <a:noFill/>
          <a:ln>
            <a:noFill/>
          </a:ln>
        </p:spPr>
        <p:txBody>
          <a:bodyPr spcFirstLastPara="1" wrap="square" lIns="91425" tIns="91425" rIns="91425" bIns="91425" anchor="t" anchorCtr="0">
            <a:spAutoFit/>
          </a:bodyPr>
          <a:lstStyle/>
          <a:p>
            <a:pPr marL="89999" lvl="0" indent="-174625" algn="r" rtl="1">
              <a:spcBef>
                <a:spcPts val="0"/>
              </a:spcBef>
              <a:spcAft>
                <a:spcPts val="0"/>
              </a:spcAft>
              <a:buSzPts val="1400"/>
              <a:buChar char="●"/>
            </a:pPr>
            <a:r>
              <a:rPr lang="ar-EG" dirty="0"/>
              <a:t>في جلسة </a:t>
            </a:r>
            <a:r>
              <a:rPr lang="en-US" dirty="0"/>
              <a:t>SMTP</a:t>
            </a:r>
            <a:r>
              <a:rPr lang="ar-EG" dirty="0"/>
              <a:t> التي تدعمها تدويل عناوين البريد الإلكتروني، يكتشف خادم الإرسال أولًا الامتدادات التي يدعمها خادم الاستقبال.</a:t>
            </a:r>
          </a:p>
          <a:p>
            <a:pPr marL="89999" lvl="0" indent="-174625" algn="r" rtl="1">
              <a:spcBef>
                <a:spcPts val="0"/>
              </a:spcBef>
              <a:spcAft>
                <a:spcPts val="0"/>
              </a:spcAft>
              <a:buSzPts val="1400"/>
              <a:buChar char="●"/>
            </a:pPr>
            <a:r>
              <a:rPr lang="ar-EG" dirty="0"/>
              <a:t> إذا تم الإعلان عن </a:t>
            </a:r>
            <a:r>
              <a:rPr lang="en-US" dirty="0"/>
              <a:t>SMTPUTF8</a:t>
            </a:r>
            <a:r>
              <a:rPr lang="ar-EG" dirty="0"/>
              <a:t>، فيمكن للمرسل أن يشير صراحة إلى أن الرسالة تحتوي على عناوين بريد إلكتروني بتنسيق </a:t>
            </a:r>
            <a:r>
              <a:rPr lang="en-US" dirty="0"/>
              <a:t>UTF-8</a:t>
            </a:r>
            <a:r>
              <a:rPr lang="ar-EG" dirty="0"/>
              <a:t>.</a:t>
            </a:r>
          </a:p>
          <a:p>
            <a:pPr marL="89999" lvl="0" indent="-174625" algn="r" rtl="1">
              <a:spcBef>
                <a:spcPts val="0"/>
              </a:spcBef>
              <a:spcAft>
                <a:spcPts val="0"/>
              </a:spcAft>
              <a:buSzPts val="1400"/>
              <a:buChar char="●"/>
            </a:pPr>
            <a:r>
              <a:rPr lang="ar-EG" dirty="0"/>
              <a:t> بدون هذه الإشارة الصريحة، سيتم رفض الرسالة.</a:t>
            </a:r>
          </a:p>
        </p:txBody>
      </p:sp>
      <p:sp>
        <p:nvSpPr>
          <p:cNvPr id="1026" name="Google Shape;1026;p102"/>
          <p:cNvSpPr txBox="1"/>
          <p:nvPr/>
        </p:nvSpPr>
        <p:spPr>
          <a:xfrm>
            <a:off x="161525" y="572102"/>
            <a:ext cx="8822400" cy="400094"/>
          </a:xfrm>
          <a:prstGeom prst="rect">
            <a:avLst/>
          </a:prstGeom>
          <a:solidFill>
            <a:srgbClr val="FFE599"/>
          </a:solidFill>
          <a:ln>
            <a:noFill/>
          </a:ln>
        </p:spPr>
        <p:txBody>
          <a:bodyPr spcFirstLastPara="1" wrap="square" lIns="91425" tIns="91425" rIns="91425" bIns="91440" anchor="t" anchorCtr="0">
            <a:spAutoFit/>
          </a:bodyPr>
          <a:lstStyle/>
          <a:p>
            <a:pPr marL="0" lvl="0" indent="0" algn="r" rtl="1">
              <a:spcBef>
                <a:spcPts val="0"/>
              </a:spcBef>
              <a:spcAft>
                <a:spcPts val="0"/>
              </a:spcAft>
              <a:buNone/>
            </a:pPr>
            <a:r>
              <a:rPr lang="ar-EG" dirty="0"/>
              <a:t>يوضح التبادل التالي كيفية التفاوض على </a:t>
            </a:r>
            <a:r>
              <a:rPr lang="en-US" dirty="0"/>
              <a:t>SMTPUTF8</a:t>
            </a:r>
            <a:r>
              <a:rPr lang="ar-EG" dirty="0"/>
              <a:t> واستخدامه بشكل صريح لتمكين عناوين البريد الإلكتروني المدولة أثناء إرسال الرسائل ونقلها.</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03"/>
          <p:cNvSpPr/>
          <p:nvPr/>
        </p:nvSpPr>
        <p:spPr>
          <a:xfrm>
            <a:off x="-12" y="0"/>
            <a:ext cx="9144011" cy="523200"/>
          </a:xfrm>
          <a:prstGeom prst="rect">
            <a:avLst/>
          </a:prstGeom>
          <a:noFill/>
          <a:ln>
            <a:noFill/>
          </a:ln>
        </p:spPr>
        <p:txBody>
          <a:bodyPr spcFirstLastPara="1" wrap="square" lIns="91425" tIns="45700" rIns="182880" bIns="45700" anchor="t" anchorCtr="0">
            <a:noAutofit/>
          </a:bodyPr>
          <a:lstStyle/>
          <a:p>
            <a:pPr marL="0" lvl="0" indent="0" algn="r" rtl="1">
              <a:spcBef>
                <a:spcPts val="0"/>
              </a:spcBef>
              <a:spcAft>
                <a:spcPts val="0"/>
              </a:spcAft>
              <a:buNone/>
            </a:pPr>
            <a:r>
              <a:rPr lang="ar-EG" sz="2800" b="1" dirty="0">
                <a:solidFill>
                  <a:schemeClr val="lt1"/>
                </a:solidFill>
              </a:rPr>
              <a:t>مسار تسليم تدويل عناوين البريد الإلكتروني وتبعيات البروتوكول</a:t>
            </a:r>
          </a:p>
          <a:p>
            <a:pPr marL="0" marR="0" lvl="0" indent="0" algn="l" rtl="0">
              <a:lnSpc>
                <a:spcPct val="100000"/>
              </a:lnSpc>
              <a:spcBef>
                <a:spcPts val="0"/>
              </a:spcBef>
              <a:spcAft>
                <a:spcPts val="0"/>
              </a:spcAft>
              <a:buNone/>
            </a:pPr>
            <a:endParaRPr sz="2800" b="1" dirty="0">
              <a:solidFill>
                <a:schemeClr val="lt1"/>
              </a:solidFill>
            </a:endParaRPr>
          </a:p>
        </p:txBody>
      </p:sp>
      <p:pic>
        <p:nvPicPr>
          <p:cNvPr id="1032" name="Google Shape;1032;p103"/>
          <p:cNvPicPr preferRelativeResize="0"/>
          <p:nvPr/>
        </p:nvPicPr>
        <p:blipFill>
          <a:blip r:embed="rId3">
            <a:alphaModFix/>
          </a:blip>
          <a:stretch>
            <a:fillRect/>
          </a:stretch>
        </p:blipFill>
        <p:spPr>
          <a:xfrm>
            <a:off x="152400" y="622967"/>
            <a:ext cx="8839202" cy="2254637"/>
          </a:xfrm>
          <a:prstGeom prst="rect">
            <a:avLst/>
          </a:prstGeom>
          <a:noFill/>
          <a:ln>
            <a:noFill/>
          </a:ln>
        </p:spPr>
      </p:pic>
      <p:sp>
        <p:nvSpPr>
          <p:cNvPr id="1033" name="Google Shape;1033;p103"/>
          <p:cNvSpPr txBox="1"/>
          <p:nvPr/>
        </p:nvSpPr>
        <p:spPr>
          <a:xfrm>
            <a:off x="190500" y="2822319"/>
            <a:ext cx="8763000" cy="19086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600" dirty="0"/>
              <a:t>لا تعمل وظائف تدويل عناوين البريد الإلكتروني بشكل صحيح إلا عندما يدعمها كل مكون في مسار التسليم. إذا كان أي خادم </a:t>
            </a:r>
            <a:r>
              <a:rPr lang="en-US" sz="1600" dirty="0"/>
              <a:t>SMTP</a:t>
            </a:r>
            <a:r>
              <a:rPr lang="ar-EG" sz="1600" dirty="0"/>
              <a:t> في المسار لا يدعم </a:t>
            </a:r>
            <a:r>
              <a:rPr lang="en-US" sz="1600" dirty="0"/>
              <a:t>SMTPUTF8</a:t>
            </a:r>
            <a:r>
              <a:rPr lang="ar-EG" sz="1600" dirty="0"/>
              <a:t>، فلا يمكن تسليم الرسالة.</a:t>
            </a:r>
          </a:p>
          <a:p>
            <a:pPr marL="0" lvl="0" indent="0" algn="l" rtl="0">
              <a:spcBef>
                <a:spcPts val="0"/>
              </a:spcBef>
              <a:spcAft>
                <a:spcPts val="0"/>
              </a:spcAft>
              <a:buNone/>
            </a:pPr>
            <a:endParaRPr sz="1600" dirty="0"/>
          </a:p>
          <a:p>
            <a:pPr marL="0" lvl="0" indent="0" algn="r" rtl="1">
              <a:spcBef>
                <a:spcPts val="0"/>
              </a:spcBef>
              <a:spcAft>
                <a:spcPts val="0"/>
              </a:spcAft>
              <a:buNone/>
            </a:pPr>
            <a:r>
              <a:rPr lang="ar-EG" sz="1600" b="1" dirty="0">
                <a:solidFill>
                  <a:srgbClr val="1155CC"/>
                </a:solidFill>
              </a:rPr>
              <a:t>تدويل عناوين البريد الإلكتروني:</a:t>
            </a:r>
          </a:p>
          <a:p>
            <a:pPr marL="179999" lvl="0" indent="-196850" algn="r" rtl="1">
              <a:spcBef>
                <a:spcPts val="0"/>
              </a:spcBef>
              <a:spcAft>
                <a:spcPts val="0"/>
              </a:spcAft>
              <a:buSzPts val="1600"/>
              <a:buChar char="●"/>
            </a:pPr>
            <a:r>
              <a:rPr lang="ar-EG" sz="1600" dirty="0"/>
              <a:t>يتطلب ذلك التعامل الصحيح مع </a:t>
            </a:r>
            <a:r>
              <a:rPr lang="en-US" sz="1600" dirty="0"/>
              <a:t>Unicode</a:t>
            </a:r>
            <a:r>
              <a:rPr lang="ar-EG" sz="1600" dirty="0"/>
              <a:t> والالتزام بالمعايير الحديثة.</a:t>
            </a:r>
          </a:p>
          <a:p>
            <a:pPr marL="179999" lvl="0" indent="-196850" algn="r" rtl="1">
              <a:spcBef>
                <a:spcPts val="0"/>
              </a:spcBef>
              <a:spcAft>
                <a:spcPts val="0"/>
              </a:spcAft>
              <a:buSzPts val="1600"/>
              <a:buChar char="●"/>
            </a:pPr>
            <a:r>
              <a:rPr lang="ar-EG" sz="1600" dirty="0"/>
              <a:t>يعتمد ذلك على دعم مستوى البروتوكول في جميع أنحاء منظومة البريد الإلكتروني.</a:t>
            </a:r>
          </a:p>
          <a:p>
            <a:pPr marL="179999" lvl="0" indent="-196850" algn="r" rtl="1">
              <a:spcBef>
                <a:spcPts val="0"/>
              </a:spcBef>
              <a:spcAft>
                <a:spcPts val="0"/>
              </a:spcAft>
              <a:buSzPts val="1600"/>
              <a:buChar char="●"/>
            </a:pPr>
            <a:r>
              <a:rPr lang="ar-EG" sz="1600" dirty="0"/>
              <a:t>لا ينجح إلا مع الجاهزية الكاملة والشاملة لتدويل عناوين البريد الإلكتروني.</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04"/>
          <p:cNvSpPr/>
          <p:nvPr/>
        </p:nvSpPr>
        <p:spPr>
          <a:xfrm>
            <a:off x="-12" y="0"/>
            <a:ext cx="9144011" cy="523200"/>
          </a:xfrm>
          <a:prstGeom prst="rect">
            <a:avLst/>
          </a:prstGeom>
          <a:noFill/>
          <a:ln>
            <a:noFill/>
          </a:ln>
        </p:spPr>
        <p:txBody>
          <a:bodyPr spcFirstLastPara="1" wrap="square" lIns="91425" tIns="45700" rIns="182880" bIns="45700" anchor="t" anchorCtr="0">
            <a:noAutofit/>
          </a:bodyPr>
          <a:lstStyle/>
          <a:p>
            <a:pPr marL="0" lvl="0" indent="0" algn="r" rtl="1">
              <a:spcBef>
                <a:spcPts val="0"/>
              </a:spcBef>
              <a:spcAft>
                <a:spcPts val="0"/>
              </a:spcAft>
              <a:buClr>
                <a:srgbClr val="000000"/>
              </a:buClr>
              <a:buSzPts val="2800"/>
              <a:buFont typeface="Arial"/>
              <a:buNone/>
            </a:pPr>
            <a:r>
              <a:rPr lang="ar-EG" sz="2800" b="1" dirty="0">
                <a:solidFill>
                  <a:schemeClr val="lt1"/>
                </a:solidFill>
              </a:rPr>
              <a:t>الاعتبارات التشغيلية لتدويل عناوين البريد الإلكتروني</a:t>
            </a:r>
          </a:p>
          <a:p>
            <a:pPr marL="0" marR="0" lvl="0" indent="0" algn="l" rtl="0">
              <a:lnSpc>
                <a:spcPct val="100000"/>
              </a:lnSpc>
              <a:spcBef>
                <a:spcPts val="0"/>
              </a:spcBef>
              <a:spcAft>
                <a:spcPts val="0"/>
              </a:spcAft>
              <a:buNone/>
            </a:pPr>
            <a:endParaRPr sz="2800" b="1" dirty="0">
              <a:solidFill>
                <a:schemeClr val="lt1"/>
              </a:solidFill>
            </a:endParaRPr>
          </a:p>
        </p:txBody>
      </p:sp>
      <p:cxnSp>
        <p:nvCxnSpPr>
          <p:cNvPr id="1039" name="Google Shape;1039;p104"/>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40" name="Google Shape;1040;p104"/>
          <p:cNvSpPr txBox="1"/>
          <p:nvPr/>
        </p:nvSpPr>
        <p:spPr>
          <a:xfrm>
            <a:off x="244627" y="4292643"/>
            <a:ext cx="8364600" cy="3645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ar-EG" sz="1600" dirty="0">
                <a:solidFill>
                  <a:srgbClr val="1155CC"/>
                </a:solidFill>
              </a:rPr>
              <a:t>اطلع على نتائج الاختبارات التفصيلية في </a:t>
            </a:r>
            <a:r>
              <a:rPr lang="en-US" sz="1600" u="sng" dirty="0">
                <a:solidFill>
                  <a:schemeClr val="hlink"/>
                </a:solidFill>
                <a:hlinkClick r:id="rId3"/>
              </a:rPr>
              <a:t>UASG030A</a:t>
            </a:r>
            <a:r>
              <a:rPr lang="ar-EG" sz="1600" dirty="0">
                <a:solidFill>
                  <a:srgbClr val="1155CC"/>
                </a:solidFill>
              </a:rPr>
              <a:t>: نتائج اختبار برمجيات تدويل عناوين البريد الإلكتروني.</a:t>
            </a:r>
          </a:p>
        </p:txBody>
      </p:sp>
      <p:sp>
        <p:nvSpPr>
          <p:cNvPr id="1041" name="Google Shape;1041;p104"/>
          <p:cNvSpPr txBox="1"/>
          <p:nvPr/>
        </p:nvSpPr>
        <p:spPr>
          <a:xfrm>
            <a:off x="187837" y="615544"/>
            <a:ext cx="8782800" cy="3631733"/>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600" dirty="0"/>
              <a:t>بالإضافة إلى دعم البروتوكول الأساسي، يقدم تدويل عناوين البريد الإلكتروني تحديات تشغيلية إضافية يجب أخذها في الاعتبار.</a:t>
            </a:r>
          </a:p>
          <a:p>
            <a:pPr marL="0" lvl="0" indent="0" algn="l" rtl="0">
              <a:spcBef>
                <a:spcPts val="0"/>
              </a:spcBef>
              <a:spcAft>
                <a:spcPts val="0"/>
              </a:spcAft>
              <a:buNone/>
            </a:pPr>
            <a:endParaRPr sz="1600" dirty="0"/>
          </a:p>
          <a:p>
            <a:pPr marL="0" lvl="0" indent="0" algn="r" rtl="1">
              <a:spcBef>
                <a:spcPts val="0"/>
              </a:spcBef>
              <a:spcAft>
                <a:spcPts val="0"/>
              </a:spcAft>
              <a:buNone/>
            </a:pPr>
            <a:r>
              <a:rPr lang="ar-EG" sz="1600" b="1" dirty="0">
                <a:solidFill>
                  <a:srgbClr val="1155CC"/>
                </a:solidFill>
              </a:rPr>
              <a:t>معالجة الحالة</a:t>
            </a:r>
          </a:p>
          <a:p>
            <a:pPr marL="201168" lvl="0" indent="-196850" algn="r" rtl="1">
              <a:spcBef>
                <a:spcPts val="0"/>
              </a:spcBef>
              <a:spcAft>
                <a:spcPts val="0"/>
              </a:spcAft>
              <a:buSzPts val="1600"/>
              <a:buChar char="●"/>
            </a:pPr>
            <a:r>
              <a:rPr lang="ar-EG" sz="1600" dirty="0"/>
              <a:t>في البريد الإلكتروني </a:t>
            </a:r>
            <a:r>
              <a:rPr lang="en-US" sz="1600" dirty="0"/>
              <a:t>ASCII</a:t>
            </a:r>
            <a:r>
              <a:rPr lang="ar-EG" sz="1600" dirty="0"/>
              <a:t>، يتم التعامل مع العناوين عادةً على أنها غير حساسة لحالة الأحرف (على سبيل المثال، </a:t>
            </a:r>
            <a:r>
              <a:rPr lang="en-US" sz="1600" dirty="0"/>
              <a:t>PETER@example.com</a:t>
            </a:r>
            <a:r>
              <a:rPr lang="ar-EG" sz="1600" dirty="0"/>
              <a:t> و</a:t>
            </a:r>
            <a:r>
              <a:rPr lang="en-US" sz="1600" dirty="0"/>
              <a:t>peter@example.com</a:t>
            </a:r>
            <a:r>
              <a:rPr lang="ar-EG" sz="1600" dirty="0"/>
              <a:t>).</a:t>
            </a:r>
          </a:p>
          <a:p>
            <a:pPr marL="201168" lvl="0" indent="-196850" algn="r" rtl="1">
              <a:spcBef>
                <a:spcPts val="0"/>
              </a:spcBef>
              <a:spcAft>
                <a:spcPts val="0"/>
              </a:spcAft>
              <a:buSzPts val="1600"/>
              <a:buChar char="●"/>
            </a:pPr>
            <a:r>
              <a:rPr lang="ar-EG" sz="1600" dirty="0"/>
              <a:t>بالنسبة لتدويل عناوين البريد الإلكتروني، فإن سلوك طي الحالات هذا لا يتم تنفيذه بشكل متسق عبر الأنظمة الممكنة بتدويل عناوين البريد الإلكتروني. على سبيل المثال، في صندوق البريد السيريلي، لا يتم توحيد معالجة الأحرف الكبيرة والصغيرة (مثل …@</a:t>
            </a:r>
            <a:r>
              <a:rPr lang="en-US" sz="1600" dirty="0"/>
              <a:t>ИВАН</a:t>
            </a:r>
            <a:r>
              <a:rPr lang="ar-EG" sz="1600" dirty="0"/>
              <a:t> مقابل …@</a:t>
            </a:r>
            <a:r>
              <a:rPr lang="en-US" sz="1600" dirty="0" err="1"/>
              <a:t>иван</a:t>
            </a:r>
            <a:r>
              <a:rPr lang="ar-EG" sz="1600" dirty="0"/>
              <a:t>) وقد تتصرف بشكل مختلف عبر الأنظمة.</a:t>
            </a:r>
          </a:p>
          <a:p>
            <a:pPr marL="0" lvl="0" indent="0" algn="l" rtl="0">
              <a:spcBef>
                <a:spcPts val="0"/>
              </a:spcBef>
              <a:spcAft>
                <a:spcPts val="0"/>
              </a:spcAft>
              <a:buNone/>
            </a:pPr>
            <a:endParaRPr sz="1600" dirty="0"/>
          </a:p>
          <a:p>
            <a:pPr marL="0" lvl="0" indent="0" algn="r" rtl="1">
              <a:spcBef>
                <a:spcPts val="0"/>
              </a:spcBef>
              <a:spcAft>
                <a:spcPts val="0"/>
              </a:spcAft>
              <a:buNone/>
            </a:pPr>
            <a:r>
              <a:rPr lang="ar-EG" sz="1600" b="1" dirty="0">
                <a:solidFill>
                  <a:srgbClr val="1155CC"/>
                </a:solidFill>
              </a:rPr>
              <a:t>تصفية البريد العشوائي</a:t>
            </a:r>
          </a:p>
          <a:p>
            <a:pPr marL="457200" lvl="0" indent="-330200" algn="r" rtl="1">
              <a:spcBef>
                <a:spcPts val="0"/>
              </a:spcBef>
              <a:spcAft>
                <a:spcPts val="0"/>
              </a:spcAft>
              <a:buSzPts val="1600"/>
              <a:buChar char="●"/>
            </a:pPr>
            <a:r>
              <a:rPr lang="ar-EG" sz="1600" dirty="0"/>
              <a:t>قد يتم تصنيف رسائل البريد الإلكتروني التي تستخدم عناوين مدولة على أنها بريد عشوائي من قبل بعض أنظمة التصفية، </a:t>
            </a:r>
            <a:br>
              <a:rPr lang="en-US" sz="1600" dirty="0"/>
            </a:br>
            <a:r>
              <a:rPr lang="ar-EG" sz="1600" dirty="0"/>
              <a:t>حتى عند تكوين </a:t>
            </a:r>
            <a:r>
              <a:rPr lang="en-US" sz="1600" dirty="0"/>
              <a:t>SPF</a:t>
            </a:r>
            <a:r>
              <a:rPr lang="ar-EG" sz="1600" dirty="0"/>
              <a:t> و</a:t>
            </a:r>
            <a:r>
              <a:rPr lang="en-US" sz="1600" dirty="0"/>
              <a:t>DKIM</a:t>
            </a:r>
            <a:r>
              <a:rPr lang="ar-EG" sz="1600" dirty="0"/>
              <a:t> و</a:t>
            </a:r>
            <a:r>
              <a:rPr lang="en-US" sz="1600" dirty="0"/>
              <a:t>DMARC</a:t>
            </a:r>
            <a:r>
              <a:rPr lang="ar-EG" sz="1600" dirty="0"/>
              <a:t> بشكل صحيح. للحل، استخدم نطاقات العلامة </a:t>
            </a:r>
            <a:r>
              <a:rPr lang="en-US" sz="1600" dirty="0"/>
              <a:t>A</a:t>
            </a:r>
            <a:r>
              <a:rPr lang="ar-EG" sz="1600" dirty="0"/>
              <a:t> بشكل متسق، قم بمحاذاة نطاقات </a:t>
            </a:r>
            <a:r>
              <a:rPr lang="en-US" sz="1600" dirty="0"/>
              <a:t>From/Return-Path/DKIM d=‎</a:t>
            </a:r>
            <a:r>
              <a:rPr lang="ar-EG" sz="1600" dirty="0"/>
              <a:t>، وقم بتوقيع جميع الرسائل الصادرة باستخدام </a:t>
            </a:r>
            <a:r>
              <a:rPr lang="en-US" sz="1600" dirty="0"/>
              <a:t>DKIM</a:t>
            </a:r>
            <a:r>
              <a:rPr lang="ar-EG" sz="1600" dirty="0"/>
              <a:t>، وتحقق من المحاذاة عبر تقارير </a:t>
            </a:r>
            <a:r>
              <a:rPr lang="en-US" sz="1600" dirty="0"/>
              <a:t>DMARC</a:t>
            </a:r>
            <a:r>
              <a:rPr lang="ar-EG" sz="16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05"/>
          <p:cNvSpPr/>
          <p:nvPr/>
        </p:nvSpPr>
        <p:spPr>
          <a:xfrm>
            <a:off x="-12" y="0"/>
            <a:ext cx="9144011" cy="523200"/>
          </a:xfrm>
          <a:prstGeom prst="rect">
            <a:avLst/>
          </a:prstGeom>
          <a:noFill/>
          <a:ln>
            <a:noFill/>
          </a:ln>
        </p:spPr>
        <p:txBody>
          <a:bodyPr spcFirstLastPara="1" wrap="square" lIns="91425" tIns="45700" rIns="182880" bIns="45700" anchor="ctr" anchorCtr="0">
            <a:noAutofit/>
          </a:bodyPr>
          <a:lstStyle/>
          <a:p>
            <a:pPr marL="0" lvl="0" indent="0" algn="r" rtl="1">
              <a:spcBef>
                <a:spcPts val="0"/>
              </a:spcBef>
              <a:spcAft>
                <a:spcPts val="0"/>
              </a:spcAft>
              <a:buClr>
                <a:srgbClr val="000000"/>
              </a:buClr>
              <a:buSzPts val="2800"/>
              <a:buFont typeface="Arial"/>
              <a:buNone/>
            </a:pPr>
            <a:r>
              <a:rPr lang="ar-EG" sz="2300" b="1" dirty="0">
                <a:solidFill>
                  <a:schemeClr val="lt1"/>
                </a:solidFill>
              </a:rPr>
              <a:t>اعتبارات تسمية صناديق البريد الإلكتروني لتدويل عناوين البريد الإلكتروني </a:t>
            </a:r>
            <a:r>
              <a:rPr lang="en-US" sz="2300" b="1" dirty="0">
                <a:solidFill>
                  <a:schemeClr val="lt1"/>
                </a:solidFill>
              </a:rPr>
              <a:t>(</a:t>
            </a:r>
            <a:r>
              <a:rPr lang="en-US" sz="2300" b="1" u="sng" dirty="0">
                <a:solidFill>
                  <a:schemeClr val="lt1"/>
                </a:solidFill>
                <a:hlinkClick r:id="rId3">
                  <a:extLst>
                    <a:ext uri="{A12FA001-AC4F-418D-AE19-62706E023703}">
                      <ahyp:hlinkClr xmlns:ahyp="http://schemas.microsoft.com/office/drawing/2018/hyperlinkcolor" val="tx"/>
                    </a:ext>
                  </a:extLst>
                </a:hlinkClick>
              </a:rPr>
              <a:t>UASG028</a:t>
            </a:r>
            <a:r>
              <a:rPr lang="en-US" sz="2300" b="1" dirty="0">
                <a:solidFill>
                  <a:schemeClr val="lt1"/>
                </a:solidFill>
              </a:rPr>
              <a:t>)</a:t>
            </a:r>
          </a:p>
        </p:txBody>
      </p:sp>
      <p:cxnSp>
        <p:nvCxnSpPr>
          <p:cNvPr id="1047" name="Google Shape;1047;p105"/>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48" name="Google Shape;1048;p105"/>
          <p:cNvSpPr txBox="1"/>
          <p:nvPr/>
        </p:nvSpPr>
        <p:spPr>
          <a:xfrm>
            <a:off x="291000" y="791300"/>
            <a:ext cx="8562000" cy="32325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b="1" dirty="0">
                <a:solidFill>
                  <a:srgbClr val="1155CC"/>
                </a:solidFill>
              </a:rPr>
              <a:t>البرامج النصية المدعومة</a:t>
            </a:r>
          </a:p>
          <a:p>
            <a:pPr marL="0" lvl="0" indent="0" algn="r" rtl="1">
              <a:spcBef>
                <a:spcPts val="0"/>
              </a:spcBef>
              <a:spcAft>
                <a:spcPts val="0"/>
              </a:spcAft>
              <a:buNone/>
            </a:pPr>
            <a:r>
              <a:rPr lang="ar-EG" sz="1800" dirty="0"/>
              <a:t>فهم توقعات المستخدمين فيما يتعلق بالبرامج النصية المستخدمة في أسماء صناديق البريد والنطاقات، والآثار الأمنية وآثار سهولة الاستخدام المترتبة على دعم البرامج النصية الإضافية.</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b="1" dirty="0">
                <a:solidFill>
                  <a:srgbClr val="1155CC"/>
                </a:solidFill>
              </a:rPr>
              <a:t>طول اسم صندوق البريد</a:t>
            </a:r>
          </a:p>
          <a:p>
            <a:pPr marL="0" lvl="0" indent="0" algn="r" rtl="1">
              <a:spcBef>
                <a:spcPts val="0"/>
              </a:spcBef>
              <a:spcAft>
                <a:spcPts val="0"/>
              </a:spcAft>
              <a:buNone/>
            </a:pPr>
            <a:r>
              <a:rPr lang="ar-EG" sz="1800" dirty="0"/>
              <a:t>النظر في قيود النظام وتوقعات المستخدم؛ وتطبيق حدود مماثلة لتلك الخاصة بأسماء صناديق البريد </a:t>
            </a:r>
            <a:r>
              <a:rPr lang="en-US" sz="1800" dirty="0"/>
              <a:t>ASCII</a:t>
            </a:r>
            <a:r>
              <a:rPr lang="ar-EG" sz="1800" dirty="0"/>
              <a:t>.</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b="1" dirty="0">
                <a:solidFill>
                  <a:srgbClr val="1155CC"/>
                </a:solidFill>
              </a:rPr>
              <a:t>مزج النصوص</a:t>
            </a:r>
          </a:p>
          <a:p>
            <a:pPr marL="0" lvl="0" indent="0" algn="r" rtl="1">
              <a:spcBef>
                <a:spcPts val="0"/>
              </a:spcBef>
              <a:spcAft>
                <a:spcPts val="0"/>
              </a:spcAft>
              <a:buNone/>
            </a:pPr>
            <a:r>
              <a:rPr lang="ar-EG" sz="1800" dirty="0"/>
              <a:t>يُسمح بخلط النصوص بشكل محدود فقط عند الضرورة وفقًا للممارسة المحلية، مع تقييم مخاطر الأمن والارتباك.</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106"/>
          <p:cNvSpPr/>
          <p:nvPr/>
        </p:nvSpPr>
        <p:spPr>
          <a:xfrm>
            <a:off x="-12" y="0"/>
            <a:ext cx="9144011" cy="523200"/>
          </a:xfrm>
          <a:prstGeom prst="rect">
            <a:avLst/>
          </a:prstGeom>
          <a:noFill/>
          <a:ln>
            <a:noFill/>
          </a:ln>
        </p:spPr>
        <p:txBody>
          <a:bodyPr spcFirstLastPara="1" wrap="square" lIns="91425" tIns="45700" rIns="182880" bIns="45700" anchor="t" anchorCtr="0">
            <a:noAutofit/>
          </a:bodyPr>
          <a:lstStyle/>
          <a:p>
            <a:pPr marL="0" lvl="0" indent="0" algn="r" rtl="1">
              <a:spcBef>
                <a:spcPts val="0"/>
              </a:spcBef>
              <a:spcAft>
                <a:spcPts val="0"/>
              </a:spcAft>
              <a:buClr>
                <a:srgbClr val="000000"/>
              </a:buClr>
              <a:buSzPts val="2800"/>
              <a:buFont typeface="Arial"/>
              <a:buNone/>
            </a:pPr>
            <a:r>
              <a:rPr lang="ar-EG" sz="2800" b="1" dirty="0">
                <a:solidFill>
                  <a:schemeClr val="lt1"/>
                </a:solidFill>
              </a:rPr>
              <a:t>منع أسماء صناديق البريد غير الصالحة أو غير المستقرة</a:t>
            </a:r>
          </a:p>
          <a:p>
            <a:pPr marL="0" marR="0" lvl="0" indent="0" algn="l" rtl="0">
              <a:lnSpc>
                <a:spcPct val="100000"/>
              </a:lnSpc>
              <a:spcBef>
                <a:spcPts val="0"/>
              </a:spcBef>
              <a:spcAft>
                <a:spcPts val="0"/>
              </a:spcAft>
              <a:buNone/>
            </a:pPr>
            <a:endParaRPr sz="2800" b="1" dirty="0">
              <a:solidFill>
                <a:schemeClr val="lt1"/>
              </a:solidFill>
            </a:endParaRPr>
          </a:p>
        </p:txBody>
      </p:sp>
      <p:cxnSp>
        <p:nvCxnSpPr>
          <p:cNvPr id="1054" name="Google Shape;1054;p106"/>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55" name="Google Shape;1055;p106"/>
          <p:cNvSpPr txBox="1"/>
          <p:nvPr/>
        </p:nvSpPr>
        <p:spPr>
          <a:xfrm>
            <a:off x="251400" y="839050"/>
            <a:ext cx="8641200" cy="29553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b="1" dirty="0">
                <a:solidFill>
                  <a:srgbClr val="1155CC"/>
                </a:solidFill>
              </a:rPr>
              <a:t>التحقق من صحة السلسلة</a:t>
            </a:r>
          </a:p>
          <a:p>
            <a:pPr marL="0" lvl="0" indent="0" algn="r" rtl="1">
              <a:spcBef>
                <a:spcPts val="0"/>
              </a:spcBef>
              <a:spcAft>
                <a:spcPts val="0"/>
              </a:spcAft>
              <a:buNone/>
            </a:pPr>
            <a:r>
              <a:rPr lang="ar-EG" sz="1800" dirty="0"/>
              <a:t>التأكد من أن جداول أسماء النطاقات المدولة المرجعية تفي بمتطلبات صندوق البريد والتحقق من صحة السلاسل باستخدام أدوات مثل أداة قواعد إنشاء العلامات.</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b="1" dirty="0">
                <a:solidFill>
                  <a:srgbClr val="1155CC"/>
                </a:solidFill>
              </a:rPr>
              <a:t>نصوص من اليمين إلى اليسار</a:t>
            </a:r>
          </a:p>
          <a:p>
            <a:pPr marL="0" lvl="0" indent="0" algn="r" rtl="1">
              <a:spcBef>
                <a:spcPts val="0"/>
              </a:spcBef>
              <a:spcAft>
                <a:spcPts val="0"/>
              </a:spcAft>
              <a:buNone/>
            </a:pPr>
            <a:r>
              <a:rPr lang="ar-EG" sz="1800" dirty="0"/>
              <a:t>تجنب خلط النصوص البرمجية التي تُكتب من اليمين إلى اليسار مع نصوص برمجية أخرى لتقليل مشاكل العرض والأمان.</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b="1" dirty="0">
                <a:solidFill>
                  <a:srgbClr val="1155CC"/>
                </a:solidFill>
              </a:rPr>
              <a:t>الأسماء المستعارة</a:t>
            </a:r>
          </a:p>
          <a:p>
            <a:pPr marL="0" lvl="0" indent="0" algn="r" rtl="1">
              <a:spcBef>
                <a:spcPts val="0"/>
              </a:spcBef>
              <a:spcAft>
                <a:spcPts val="0"/>
              </a:spcAft>
              <a:buNone/>
            </a:pPr>
            <a:r>
              <a:rPr lang="ar-EG" sz="1800" dirty="0"/>
              <a:t>توفير خيارات الأسماء المستعارة أثناء إنشاء صندوق البريد؛ السماح باستخدام الأسماء المستعارة </a:t>
            </a:r>
            <a:r>
              <a:rPr lang="en-US" sz="1800" dirty="0"/>
              <a:t>ASCII</a:t>
            </a:r>
            <a:r>
              <a:rPr lang="ar-EG" sz="1800" dirty="0"/>
              <a:t> والأسماء المستعارة الإضافية الاختيارية.</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07"/>
          <p:cNvSpPr/>
          <p:nvPr/>
        </p:nvSpPr>
        <p:spPr>
          <a:xfrm>
            <a:off x="-12" y="10160"/>
            <a:ext cx="9144011" cy="523200"/>
          </a:xfrm>
          <a:prstGeom prst="rect">
            <a:avLst/>
          </a:prstGeom>
          <a:noFill/>
          <a:ln>
            <a:noFill/>
          </a:ln>
        </p:spPr>
        <p:txBody>
          <a:bodyPr spcFirstLastPara="1" wrap="square" lIns="91425" tIns="45700" rIns="182880" bIns="45700" anchor="t" anchorCtr="0">
            <a:noAutofit/>
          </a:bodyPr>
          <a:lstStyle/>
          <a:p>
            <a:pPr marL="0" lvl="0" indent="0" algn="r" rtl="1">
              <a:spcBef>
                <a:spcPts val="0"/>
              </a:spcBef>
              <a:spcAft>
                <a:spcPts val="0"/>
              </a:spcAft>
              <a:buClr>
                <a:srgbClr val="000000"/>
              </a:buClr>
              <a:buSzPts val="2800"/>
              <a:buFont typeface="Arial"/>
              <a:buNone/>
            </a:pPr>
            <a:r>
              <a:rPr lang="ar-EG" sz="2800" b="1" dirty="0">
                <a:solidFill>
                  <a:schemeClr val="lt1"/>
                </a:solidFill>
              </a:rPr>
              <a:t>التطبيع والتكافؤ</a:t>
            </a:r>
          </a:p>
          <a:p>
            <a:pPr marL="0" marR="0" lvl="0" indent="0" algn="l" rtl="0">
              <a:lnSpc>
                <a:spcPct val="100000"/>
              </a:lnSpc>
              <a:spcBef>
                <a:spcPts val="0"/>
              </a:spcBef>
              <a:spcAft>
                <a:spcPts val="0"/>
              </a:spcAft>
              <a:buNone/>
            </a:pPr>
            <a:endParaRPr sz="2800" b="1" dirty="0">
              <a:solidFill>
                <a:schemeClr val="lt1"/>
              </a:solidFill>
            </a:endParaRPr>
          </a:p>
        </p:txBody>
      </p:sp>
      <p:cxnSp>
        <p:nvCxnSpPr>
          <p:cNvPr id="1061" name="Google Shape;1061;p107"/>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62" name="Google Shape;1062;p107"/>
          <p:cNvSpPr txBox="1"/>
          <p:nvPr/>
        </p:nvSpPr>
        <p:spPr>
          <a:xfrm>
            <a:off x="85935" y="791300"/>
            <a:ext cx="8763000" cy="3329400"/>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0"/>
              </a:spcBef>
              <a:spcAft>
                <a:spcPts val="0"/>
              </a:spcAft>
              <a:buNone/>
            </a:pPr>
            <a:r>
              <a:rPr lang="ar-EG" sz="1800" b="1" dirty="0">
                <a:solidFill>
                  <a:srgbClr val="1155CC"/>
                </a:solidFill>
              </a:rPr>
              <a:t>الإشارات والرموز</a:t>
            </a:r>
          </a:p>
          <a:p>
            <a:pPr marL="0" lvl="0" indent="0" algn="r" rtl="1">
              <a:lnSpc>
                <a:spcPct val="115000"/>
              </a:lnSpc>
              <a:spcBef>
                <a:spcPts val="0"/>
              </a:spcBef>
              <a:spcAft>
                <a:spcPts val="0"/>
              </a:spcAft>
              <a:buNone/>
            </a:pPr>
            <a:r>
              <a:rPr lang="ar-EG" sz="1800" dirty="0"/>
              <a:t>تجنب الرموز غير الشائعة؛ وإذا لزم الأمر، الاقتصار على . و _ و - و + وتقييم التأثير الأمني.</a:t>
            </a:r>
          </a:p>
          <a:p>
            <a:pPr marL="0" lvl="0" indent="0" algn="r" rtl="1">
              <a:lnSpc>
                <a:spcPct val="115000"/>
              </a:lnSpc>
              <a:spcBef>
                <a:spcPts val="0"/>
              </a:spcBef>
              <a:spcAft>
                <a:spcPts val="0"/>
              </a:spcAft>
              <a:buNone/>
            </a:pPr>
            <a:r>
              <a:rPr lang="ar-EG" sz="1800" b="1" dirty="0">
                <a:solidFill>
                  <a:srgbClr val="1155CC"/>
                </a:solidFill>
              </a:rPr>
              <a:t>تطبيع </a:t>
            </a:r>
            <a:r>
              <a:rPr lang="en-US" sz="1800" b="1" dirty="0">
                <a:solidFill>
                  <a:srgbClr val="1155CC"/>
                </a:solidFill>
              </a:rPr>
              <a:t>Unicode</a:t>
            </a:r>
          </a:p>
          <a:p>
            <a:pPr marL="0" lvl="0" indent="0" algn="r" rtl="1">
              <a:lnSpc>
                <a:spcPct val="115000"/>
              </a:lnSpc>
              <a:spcBef>
                <a:spcPts val="0"/>
              </a:spcBef>
              <a:spcAft>
                <a:spcPts val="0"/>
              </a:spcAft>
              <a:buNone/>
            </a:pPr>
            <a:r>
              <a:rPr lang="ar-EG" sz="1800" dirty="0"/>
              <a:t>ضمان إجراء مقارنات مستقلة عن الشكل المعياري؛ تفضيل </a:t>
            </a:r>
            <a:r>
              <a:rPr lang="en-US" sz="1800" dirty="0"/>
              <a:t>NFC</a:t>
            </a:r>
            <a:r>
              <a:rPr lang="ar-EG" sz="1800" dirty="0"/>
              <a:t> حيثما أمكن تكوينه.</a:t>
            </a:r>
          </a:p>
          <a:p>
            <a:pPr marL="0" lvl="0" indent="0" algn="r" rtl="1">
              <a:lnSpc>
                <a:spcPct val="115000"/>
              </a:lnSpc>
              <a:spcBef>
                <a:spcPts val="0"/>
              </a:spcBef>
              <a:spcAft>
                <a:spcPts val="0"/>
              </a:spcAft>
              <a:buNone/>
            </a:pPr>
            <a:r>
              <a:rPr lang="ar-EG" sz="1800" b="1" dirty="0">
                <a:solidFill>
                  <a:srgbClr val="1155CC"/>
                </a:solidFill>
              </a:rPr>
              <a:t>سياسة المعادلة</a:t>
            </a:r>
          </a:p>
          <a:p>
            <a:pPr marL="0" lvl="0" indent="0" algn="r" rtl="1">
              <a:lnSpc>
                <a:spcPct val="115000"/>
              </a:lnSpc>
              <a:spcBef>
                <a:spcPts val="0"/>
              </a:spcBef>
              <a:spcAft>
                <a:spcPts val="0"/>
              </a:spcAft>
              <a:buNone/>
            </a:pPr>
            <a:r>
              <a:rPr lang="ar-EG" sz="1800" dirty="0"/>
              <a:t>تحديد وتوثيق قواعد أسماء صناديق البريد المتكافئة؛ وتجنب إنشاء صناديق بريد متكافئة متعددة.</a:t>
            </a:r>
          </a:p>
          <a:p>
            <a:pPr marL="0" lvl="0" indent="0" algn="r" rtl="1">
              <a:lnSpc>
                <a:spcPct val="115000"/>
              </a:lnSpc>
              <a:spcBef>
                <a:spcPts val="0"/>
              </a:spcBef>
              <a:spcAft>
                <a:spcPts val="0"/>
              </a:spcAft>
              <a:buNone/>
            </a:pPr>
            <a:r>
              <a:rPr lang="ar-EG" sz="1800" b="1" dirty="0">
                <a:solidFill>
                  <a:srgbClr val="1155CC"/>
                </a:solidFill>
              </a:rPr>
              <a:t>عرض اسم النطاق المدول</a:t>
            </a:r>
          </a:p>
          <a:p>
            <a:pPr marL="0" lvl="0" indent="0" algn="r" rtl="1">
              <a:lnSpc>
                <a:spcPct val="115000"/>
              </a:lnSpc>
              <a:spcBef>
                <a:spcPts val="0"/>
              </a:spcBef>
              <a:spcAft>
                <a:spcPts val="0"/>
              </a:spcAft>
              <a:buNone/>
            </a:pPr>
            <a:r>
              <a:rPr lang="ar-EG" sz="1800" dirty="0"/>
              <a:t>عرض علامات </a:t>
            </a:r>
            <a:r>
              <a:rPr lang="en-US" sz="1800" dirty="0"/>
              <a:t>U</a:t>
            </a:r>
            <a:r>
              <a:rPr lang="ar-EG" sz="1800" dirty="0"/>
              <a:t> والتأكد من وجود تطابق متسق بين نماذج علامات </a:t>
            </a:r>
            <a:r>
              <a:rPr lang="en-US" sz="1800" dirty="0"/>
              <a:t>U</a:t>
            </a:r>
            <a:r>
              <a:rPr lang="ar-EG" sz="1800" dirty="0"/>
              <a:t> وعلامات </a:t>
            </a:r>
            <a:r>
              <a:rPr lang="en-US" sz="1800" dirty="0"/>
              <a:t>A</a:t>
            </a:r>
            <a:r>
              <a:rPr lang="ar-EG" sz="1800"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108"/>
          <p:cNvSpPr/>
          <p:nvPr/>
        </p:nvSpPr>
        <p:spPr>
          <a:xfrm>
            <a:off x="-12" y="0"/>
            <a:ext cx="9144011"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dirty="0">
                <a:solidFill>
                  <a:schemeClr val="lt1"/>
                </a:solidFill>
              </a:rPr>
              <a:t>باختصار</a:t>
            </a:r>
          </a:p>
        </p:txBody>
      </p:sp>
      <p:cxnSp>
        <p:nvCxnSpPr>
          <p:cNvPr id="1068" name="Google Shape;1068;p108"/>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69" name="Google Shape;1069;p108"/>
          <p:cNvSpPr txBox="1"/>
          <p:nvPr/>
        </p:nvSpPr>
        <p:spPr>
          <a:xfrm>
            <a:off x="604200" y="1109975"/>
            <a:ext cx="7935600" cy="2152800"/>
          </a:xfrm>
          <a:prstGeom prst="rect">
            <a:avLst/>
          </a:prstGeom>
          <a:noFill/>
          <a:ln>
            <a:noFill/>
          </a:ln>
        </p:spPr>
        <p:txBody>
          <a:bodyPr spcFirstLastPara="1" wrap="square" lIns="91425" tIns="91425" rIns="91425" bIns="91425" anchor="t" anchorCtr="0">
            <a:noAutofit/>
          </a:bodyPr>
          <a:lstStyle/>
          <a:p>
            <a:pPr marL="457200" lvl="0" indent="-342900" algn="r" rtl="1">
              <a:spcBef>
                <a:spcPts val="0"/>
              </a:spcBef>
              <a:spcAft>
                <a:spcPts val="0"/>
              </a:spcAft>
              <a:buClr>
                <a:srgbClr val="0A0A0A"/>
              </a:buClr>
              <a:buSzPts val="1800"/>
              <a:buChar char="●"/>
            </a:pPr>
            <a:r>
              <a:rPr lang="ar-EG" sz="1800" dirty="0">
                <a:solidFill>
                  <a:srgbClr val="0A0A0A"/>
                </a:solidFill>
              </a:rPr>
              <a:t>يتطلب نشر تدويل عناوين البريد الإلكتروني بنجاح أكثر من مجرد الدعم الفني.</a:t>
            </a:r>
          </a:p>
          <a:p>
            <a:pPr marL="457200" lvl="0" indent="-342900" algn="r" rtl="1">
              <a:spcBef>
                <a:spcPts val="0"/>
              </a:spcBef>
              <a:spcAft>
                <a:spcPts val="0"/>
              </a:spcAft>
              <a:buClr>
                <a:srgbClr val="0A0A0A"/>
              </a:buClr>
              <a:buSzPts val="1800"/>
              <a:buChar char="●"/>
            </a:pPr>
            <a:r>
              <a:rPr lang="ar-EG" sz="1800" dirty="0">
                <a:solidFill>
                  <a:srgbClr val="0A0A0A"/>
                </a:solidFill>
              </a:rPr>
              <a:t>تُعد السياسات الواضحة والتحقق الدقيق والاهتمام بتجربة المستخدم أمورًا ضرورية لضمان أمان وموثوقية البريد الإلكتروني المدول.</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09"/>
          <p:cNvSpPr/>
          <p:nvPr/>
        </p:nvSpPr>
        <p:spPr>
          <a:xfrm>
            <a:off x="843254" y="1672470"/>
            <a:ext cx="7457400" cy="523200"/>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None/>
            </a:pPr>
            <a:r>
              <a:rPr lang="ar-EG" sz="3700" b="1" i="0" u="none" strike="noStrike" cap="none" dirty="0">
                <a:solidFill>
                  <a:srgbClr val="1155CC"/>
                </a:solidFill>
              </a:rPr>
              <a:t>خادم البريد الإلكتروني </a:t>
            </a:r>
            <a:r>
              <a:rPr lang="ar-EG" sz="3700" b="1" dirty="0">
                <a:solidFill>
                  <a:srgbClr val="1155CC"/>
                </a:solidFill>
              </a:rPr>
              <a:t>المستضاف ذاتيًا </a:t>
            </a:r>
            <a:br>
              <a:rPr lang="en-US" sz="3700" b="1" dirty="0">
                <a:solidFill>
                  <a:srgbClr val="1155CC"/>
                </a:solidFill>
              </a:rPr>
            </a:br>
            <a:r>
              <a:rPr lang="ar-EG" sz="3700" b="1" dirty="0">
                <a:solidFill>
                  <a:srgbClr val="1155CC"/>
                </a:solidFill>
              </a:rPr>
              <a:t>لتدويل عناوين </a:t>
            </a:r>
            <a:r>
              <a:rPr lang="ar-EG" sz="3700" b="1" i="0" u="none" strike="noStrike" cap="none" dirty="0">
                <a:solidFill>
                  <a:srgbClr val="1155CC"/>
                </a:solidFill>
              </a:rPr>
              <a:t>البريد الإلكتروني</a:t>
            </a:r>
          </a:p>
        </p:txBody>
      </p:sp>
      <p:sp>
        <p:nvSpPr>
          <p:cNvPr id="1075" name="Google Shape;1075;p109"/>
          <p:cNvSpPr txBox="1"/>
          <p:nvPr/>
        </p:nvSpPr>
        <p:spPr>
          <a:xfrm>
            <a:off x="2427625" y="2905050"/>
            <a:ext cx="4109700" cy="4617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US" sz="1800" u="sng" dirty="0">
                <a:solidFill>
                  <a:schemeClr val="hlink"/>
                </a:solidFill>
                <a:hlinkClick r:id="rId3"/>
              </a:rPr>
              <a:t>https://github.com/icann/eaiselfhost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10"/>
          <p:cNvSpPr/>
          <p:nvPr/>
        </p:nvSpPr>
        <p:spPr>
          <a:xfrm>
            <a:off x="88402" y="0"/>
            <a:ext cx="9055597"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ما هو النص (</a:t>
            </a:r>
            <a:r>
              <a:rPr lang="ar-EG" sz="2800" b="1" dirty="0">
                <a:solidFill>
                  <a:schemeClr val="lt1"/>
                </a:solidFill>
              </a:rPr>
              <a:t>الصورة الكبيرة</a:t>
            </a:r>
            <a:r>
              <a:rPr lang="ar-EG" sz="2800" b="1" i="0" u="none" strike="noStrike" cap="none" dirty="0">
                <a:solidFill>
                  <a:schemeClr val="lt1"/>
                </a:solidFill>
                <a:latin typeface="Arial"/>
                <a:ea typeface="Arial"/>
                <a:cs typeface="Arial"/>
                <a:sym typeface="Arial"/>
              </a:rPr>
              <a:t>)</a:t>
            </a:r>
          </a:p>
        </p:txBody>
      </p:sp>
      <p:cxnSp>
        <p:nvCxnSpPr>
          <p:cNvPr id="1081" name="Google Shape;1081;p110"/>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82" name="Google Shape;1082;p110"/>
          <p:cNvSpPr txBox="1"/>
          <p:nvPr/>
        </p:nvSpPr>
        <p:spPr>
          <a:xfrm>
            <a:off x="482470" y="713574"/>
            <a:ext cx="8418300" cy="3528000"/>
          </a:xfrm>
          <a:prstGeom prst="rect">
            <a:avLst/>
          </a:prstGeom>
          <a:noFill/>
          <a:ln>
            <a:noFill/>
          </a:ln>
        </p:spPr>
        <p:txBody>
          <a:bodyPr spcFirstLastPara="1" wrap="square" lIns="91425" tIns="45700" rIns="91425" bIns="45700" anchor="t" anchorCtr="0">
            <a:spAutoFit/>
          </a:bodyPr>
          <a:lstStyle/>
          <a:p>
            <a:pPr marL="0" marR="0" lvl="0" indent="0" algn="r" rtl="1">
              <a:lnSpc>
                <a:spcPct val="114000"/>
              </a:lnSpc>
              <a:spcBef>
                <a:spcPts val="0"/>
              </a:spcBef>
              <a:spcAft>
                <a:spcPts val="0"/>
              </a:spcAft>
              <a:buNone/>
            </a:pPr>
            <a:r>
              <a:rPr lang="ar-EG" sz="1800" b="0" i="0" u="none" strike="noStrike" cap="none" dirty="0">
                <a:solidFill>
                  <a:srgbClr val="000000"/>
                </a:solidFill>
                <a:latin typeface="Arial"/>
                <a:ea typeface="Arial"/>
                <a:cs typeface="Arial"/>
                <a:sym typeface="Arial"/>
              </a:rPr>
              <a:t>برنامج تثبيت تلقائي لـ </a:t>
            </a:r>
            <a:r>
              <a:rPr lang="en-US" sz="1800" b="0" i="0" u="none" strike="noStrike" cap="none" dirty="0">
                <a:solidFill>
                  <a:srgbClr val="000000"/>
                </a:solidFill>
                <a:latin typeface="Arial"/>
                <a:ea typeface="Arial"/>
                <a:cs typeface="Arial"/>
                <a:sym typeface="Arial"/>
              </a:rPr>
              <a:t>Debian/Ubuntu</a:t>
            </a:r>
            <a:r>
              <a:rPr lang="ar-EG" sz="1800" b="0" i="0" u="none" strike="noStrike" cap="none" dirty="0">
                <a:solidFill>
                  <a:srgbClr val="000000"/>
                </a:solidFill>
                <a:latin typeface="Arial"/>
                <a:ea typeface="Arial"/>
                <a:cs typeface="Arial"/>
                <a:sym typeface="Arial"/>
              </a:rPr>
              <a:t> يقوم بإعداد نظام بريد إلكتروني ذاتي الاستضافة عامل مع:</a:t>
            </a:r>
          </a:p>
          <a:p>
            <a:pPr marL="285750" marR="0" lvl="0" indent="-285750" algn="r" rtl="1">
              <a:lnSpc>
                <a:spcPct val="114000"/>
              </a:lnSpc>
              <a:spcBef>
                <a:spcPts val="0"/>
              </a:spcBef>
              <a:spcAft>
                <a:spcPts val="0"/>
              </a:spcAft>
              <a:buClr>
                <a:srgbClr val="000000"/>
              </a:buClr>
              <a:buSzPts val="1800"/>
              <a:buFont typeface="Arial"/>
              <a:buChar char="•"/>
            </a:pPr>
            <a:r>
              <a:rPr lang="en-US" sz="1800" dirty="0" err="1"/>
              <a:t>Roundcube</a:t>
            </a:r>
            <a:r>
              <a:rPr lang="en-US" sz="1800" dirty="0"/>
              <a:t> + Apache</a:t>
            </a:r>
            <a:r>
              <a:rPr lang="ar-EG" sz="1800" dirty="0"/>
              <a:t> (واجهة مستخدم بريد الويب) + </a:t>
            </a:r>
            <a:r>
              <a:rPr lang="en-US" sz="1800" dirty="0"/>
              <a:t>PHP</a:t>
            </a:r>
          </a:p>
          <a:p>
            <a:pPr marL="285750" marR="0" lvl="0" indent="-285750" algn="r" rtl="1">
              <a:lnSpc>
                <a:spcPct val="114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Postfix</a:t>
            </a:r>
            <a:r>
              <a:rPr lang="ar-EG" sz="1800" b="0" i="0" u="none" strike="noStrike" cap="none" dirty="0">
                <a:solidFill>
                  <a:srgbClr val="000000"/>
                </a:solidFill>
                <a:latin typeface="Arial"/>
                <a:ea typeface="Arial"/>
                <a:cs typeface="Arial"/>
                <a:sym typeface="Arial"/>
              </a:rPr>
              <a:t> (خادم </a:t>
            </a:r>
            <a:r>
              <a:rPr lang="en-US" sz="1800" b="0" i="0" u="none" strike="noStrike" cap="none" dirty="0">
                <a:solidFill>
                  <a:srgbClr val="000000"/>
                </a:solidFill>
                <a:latin typeface="Arial"/>
                <a:ea typeface="Arial"/>
                <a:cs typeface="Arial"/>
                <a:sym typeface="Arial"/>
              </a:rPr>
              <a:t>SMTP</a:t>
            </a:r>
            <a:r>
              <a:rPr lang="ar-EG" sz="1800" b="0" i="0" u="none" strike="noStrike" cap="none" dirty="0">
                <a:solidFill>
                  <a:srgbClr val="000000"/>
                </a:solidFill>
                <a:latin typeface="Arial"/>
                <a:ea typeface="Arial"/>
                <a:cs typeface="Arial"/>
                <a:sym typeface="Arial"/>
              </a:rPr>
              <a:t>: يستقبل/يرسل البريد).</a:t>
            </a:r>
          </a:p>
          <a:p>
            <a:pPr marL="285750" marR="0" lvl="0" indent="-285750" algn="r" rtl="1">
              <a:lnSpc>
                <a:spcPct val="114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Arial"/>
                <a:ea typeface="Arial"/>
                <a:cs typeface="Arial"/>
                <a:sym typeface="Arial"/>
              </a:rPr>
              <a:t>OpenDKIM</a:t>
            </a:r>
            <a:r>
              <a:rPr lang="ar-EG" sz="1800" b="0" i="0" u="none" strike="noStrike" cap="none" dirty="0">
                <a:solidFill>
                  <a:srgbClr val="000000"/>
                </a:solidFill>
                <a:latin typeface="Arial"/>
                <a:ea typeface="Arial"/>
                <a:cs typeface="Arial"/>
                <a:sym typeface="Arial"/>
              </a:rPr>
              <a:t> (توقيع </a:t>
            </a:r>
            <a:r>
              <a:rPr lang="en-US" sz="1800" b="0" i="0" u="none" strike="noStrike" cap="none" dirty="0">
                <a:solidFill>
                  <a:srgbClr val="000000"/>
                </a:solidFill>
                <a:latin typeface="Arial"/>
                <a:ea typeface="Arial"/>
                <a:cs typeface="Arial"/>
                <a:sym typeface="Arial"/>
              </a:rPr>
              <a:t>DKIM</a:t>
            </a:r>
            <a:r>
              <a:rPr lang="ar-EG" sz="1800" b="0" i="0" u="none" strike="noStrike" cap="none" dirty="0">
                <a:solidFill>
                  <a:srgbClr val="000000"/>
                </a:solidFill>
                <a:latin typeface="Arial"/>
                <a:ea typeface="Arial"/>
                <a:cs typeface="Arial"/>
                <a:sym typeface="Arial"/>
              </a:rPr>
              <a:t>).</a:t>
            </a:r>
          </a:p>
          <a:p>
            <a:pPr marL="285750" marR="0" lvl="0" indent="-285750" algn="r" rtl="1">
              <a:lnSpc>
                <a:spcPct val="114000"/>
              </a:lnSpc>
              <a:spcBef>
                <a:spcPts val="0"/>
              </a:spcBef>
              <a:spcAft>
                <a:spcPts val="0"/>
              </a:spcAft>
              <a:buClr>
                <a:srgbClr val="000000"/>
              </a:buClr>
              <a:buSzPts val="1800"/>
              <a:buFont typeface="Arial"/>
              <a:buChar char="•"/>
            </a:pPr>
            <a:r>
              <a:rPr lang="en-US" sz="1800" b="0" i="0" u="none" strike="noStrike" cap="none" dirty="0" err="1">
                <a:solidFill>
                  <a:srgbClr val="000000"/>
                </a:solidFill>
                <a:latin typeface="Arial"/>
                <a:ea typeface="Arial"/>
                <a:cs typeface="Arial"/>
                <a:sym typeface="Arial"/>
              </a:rPr>
              <a:t>SpamAssassin</a:t>
            </a:r>
            <a:r>
              <a:rPr lang="en-US" sz="1800" b="0" i="0" u="none" strike="noStrike" cap="none" dirty="0">
                <a:solidFill>
                  <a:srgbClr val="000000"/>
                </a:solidFill>
                <a:latin typeface="Arial"/>
                <a:ea typeface="Arial"/>
                <a:cs typeface="Arial"/>
                <a:sym typeface="Arial"/>
              </a:rPr>
              <a:t> + </a:t>
            </a:r>
            <a:r>
              <a:rPr lang="en-US" sz="1800" b="0" i="0" u="none" strike="noStrike" cap="none" dirty="0" err="1">
                <a:solidFill>
                  <a:srgbClr val="000000"/>
                </a:solidFill>
                <a:latin typeface="Arial"/>
                <a:ea typeface="Arial"/>
                <a:cs typeface="Arial"/>
                <a:sym typeface="Arial"/>
              </a:rPr>
              <a:t>spamass</a:t>
            </a:r>
            <a:r>
              <a:rPr lang="en-US" sz="1800" b="0" i="0" u="none" strike="noStrike" cap="none" dirty="0">
                <a:solidFill>
                  <a:srgbClr val="000000"/>
                </a:solidFill>
                <a:latin typeface="Arial"/>
                <a:ea typeface="Arial"/>
                <a:cs typeface="Arial"/>
                <a:sym typeface="Arial"/>
              </a:rPr>
              <a:t>-milter</a:t>
            </a:r>
            <a:r>
              <a:rPr lang="ar-EG" sz="1800" b="0" i="0" u="none" strike="noStrike" cap="none" dirty="0">
                <a:solidFill>
                  <a:srgbClr val="000000"/>
                </a:solidFill>
                <a:latin typeface="Arial"/>
                <a:ea typeface="Arial"/>
                <a:cs typeface="Arial"/>
                <a:sym typeface="Arial"/>
              </a:rPr>
              <a:t> (تصفية البريد العشوائي).</a:t>
            </a:r>
          </a:p>
          <a:p>
            <a:pPr marL="285750" marR="0" lvl="0" indent="-285750" algn="r" rtl="1">
              <a:lnSpc>
                <a:spcPct val="114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Dovecot (IMAP/POP3</a:t>
            </a:r>
            <a:r>
              <a:rPr lang="ar-EG" sz="1800" b="0" i="0" u="none" strike="noStrike" cap="none" dirty="0">
                <a:solidFill>
                  <a:srgbClr val="000000"/>
                </a:solidFill>
                <a:latin typeface="Arial"/>
                <a:ea typeface="Arial"/>
                <a:cs typeface="Arial"/>
                <a:sym typeface="Arial"/>
              </a:rPr>
              <a:t> للوصول إلى صندوق البريد).</a:t>
            </a:r>
          </a:p>
          <a:p>
            <a:pPr marL="285750" marR="0" lvl="0" indent="-28575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شهادات </a:t>
            </a:r>
            <a:r>
              <a:rPr lang="en-US" sz="1800" b="0" i="0" u="none" strike="noStrike" cap="none" dirty="0">
                <a:solidFill>
                  <a:srgbClr val="000000"/>
                </a:solidFill>
                <a:latin typeface="Arial"/>
                <a:ea typeface="Arial"/>
                <a:cs typeface="Arial"/>
                <a:sym typeface="Arial"/>
              </a:rPr>
              <a:t>Let's Encrypt</a:t>
            </a:r>
            <a:r>
              <a:rPr lang="ar-EG"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certbot</a:t>
            </a:r>
            <a:r>
              <a:rPr lang="ar-EG" sz="1800" b="0" i="0" u="none" strike="noStrike" cap="none" dirty="0">
                <a:solidFill>
                  <a:srgbClr val="000000"/>
                </a:solidFill>
                <a:latin typeface="Arial"/>
                <a:ea typeface="Arial"/>
                <a:cs typeface="Arial"/>
                <a:sym typeface="Arial"/>
              </a:rPr>
              <a:t>) (شهادات </a:t>
            </a:r>
            <a:r>
              <a:rPr lang="en-US" sz="1800" b="0" i="0" u="none" strike="noStrike" cap="none" dirty="0">
                <a:solidFill>
                  <a:srgbClr val="000000"/>
                </a:solidFill>
                <a:latin typeface="Arial"/>
                <a:ea typeface="Arial"/>
                <a:cs typeface="Arial"/>
                <a:sym typeface="Arial"/>
              </a:rPr>
              <a:t>TLS</a:t>
            </a:r>
            <a:r>
              <a:rPr lang="ar-EG" sz="1800" b="0" i="0" u="none" strike="noStrike" cap="none" dirty="0">
                <a:solidFill>
                  <a:srgbClr val="000000"/>
                </a:solidFill>
                <a:latin typeface="Arial"/>
                <a:ea typeface="Arial"/>
                <a:cs typeface="Arial"/>
                <a:sym typeface="Arial"/>
              </a:rPr>
              <a:t>).</a:t>
            </a:r>
          </a:p>
          <a:p>
            <a:pPr marL="0" marR="0" lvl="0" indent="0" algn="l" rtl="0">
              <a:lnSpc>
                <a:spcPct val="114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r" rtl="1">
              <a:lnSpc>
                <a:spcPct val="114000"/>
              </a:lnSpc>
              <a:spcBef>
                <a:spcPts val="0"/>
              </a:spcBef>
              <a:spcAft>
                <a:spcPts val="0"/>
              </a:spcAft>
              <a:buNone/>
            </a:pPr>
            <a:r>
              <a:rPr lang="ar-EG" sz="1800" b="0" i="0" u="none" strike="noStrike" cap="none" dirty="0">
                <a:solidFill>
                  <a:srgbClr val="000000"/>
                </a:solidFill>
                <a:latin typeface="Arial"/>
                <a:ea typeface="Arial"/>
                <a:cs typeface="Arial"/>
                <a:sym typeface="Arial"/>
              </a:rPr>
              <a:t>كما يقوم بإنشاء إعداد صندوق بريد افتراضي مملوك لمستخدم نظام واحد (</a:t>
            </a:r>
            <a:r>
              <a:rPr lang="en-US" sz="1800" b="0" i="0" u="none" strike="noStrike" cap="none" dirty="0" err="1">
                <a:solidFill>
                  <a:srgbClr val="000000"/>
                </a:solidFill>
                <a:latin typeface="Arial"/>
                <a:ea typeface="Arial"/>
                <a:cs typeface="Arial"/>
                <a:sym typeface="Arial"/>
              </a:rPr>
              <a:t>mailuser</a:t>
            </a:r>
            <a:r>
              <a:rPr lang="ar-EG" sz="1800" b="0" i="0" u="none" strike="noStrike" cap="none" dirty="0">
                <a:solidFill>
                  <a:srgbClr val="000000"/>
                </a:solidFill>
                <a:latin typeface="Arial"/>
                <a:ea typeface="Arial"/>
                <a:cs typeface="Arial"/>
                <a:sym typeface="Arial"/>
              </a:rPr>
              <a:t>) ويملأ خريطة صندوق بريد </a:t>
            </a:r>
            <a:r>
              <a:rPr lang="en-US" sz="1800" b="0" i="0" u="none" strike="noStrike" cap="none" dirty="0">
                <a:solidFill>
                  <a:srgbClr val="000000"/>
                </a:solidFill>
                <a:latin typeface="Arial"/>
                <a:ea typeface="Arial"/>
                <a:cs typeface="Arial"/>
                <a:sym typeface="Arial"/>
              </a:rPr>
              <a:t>Postfix</a:t>
            </a:r>
            <a:r>
              <a:rPr lang="ar-EG" sz="1800" b="0" i="0" u="none" strike="noStrike" cap="none" dirty="0">
                <a:solidFill>
                  <a:srgbClr val="000000"/>
                </a:solidFill>
                <a:latin typeface="Arial"/>
                <a:ea typeface="Arial"/>
                <a:cs typeface="Arial"/>
                <a:sym typeface="Arial"/>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111"/>
          <p:cNvSpPr/>
          <p:nvPr/>
        </p:nvSpPr>
        <p:spPr>
          <a:xfrm>
            <a:off x="16376" y="13188"/>
            <a:ext cx="9127624"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النص</a:t>
            </a:r>
          </a:p>
        </p:txBody>
      </p:sp>
      <p:cxnSp>
        <p:nvCxnSpPr>
          <p:cNvPr id="1088" name="Google Shape;1088;p111"/>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89" name="Google Shape;1089;p111"/>
          <p:cNvSpPr txBox="1"/>
          <p:nvPr/>
        </p:nvSpPr>
        <p:spPr>
          <a:xfrm>
            <a:off x="292061" y="918895"/>
            <a:ext cx="8325900" cy="30783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1155CC"/>
                </a:solidFill>
                <a:latin typeface="Arial"/>
                <a:ea typeface="Arial"/>
                <a:cs typeface="Arial"/>
                <a:sym typeface="Arial"/>
              </a:rPr>
              <a:t>1) </a:t>
            </a:r>
            <a:r>
              <a:rPr lang="ar-EG" sz="1800" b="1" dirty="0">
                <a:solidFill>
                  <a:srgbClr val="1155CC"/>
                </a:solidFill>
              </a:rPr>
              <a:t>السلامة</a:t>
            </a:r>
            <a:r>
              <a:rPr lang="ar-EG" sz="1800" b="1" i="0" u="none" strike="noStrike" cap="none" dirty="0">
                <a:solidFill>
                  <a:srgbClr val="1155CC"/>
                </a:solidFill>
                <a:latin typeface="Arial"/>
                <a:ea typeface="Arial"/>
                <a:cs typeface="Arial"/>
                <a:sym typeface="Arial"/>
              </a:rPr>
              <a:t> + الخيارات</a:t>
            </a:r>
          </a:p>
          <a:p>
            <a:pPr marL="542925" marR="0" lvl="0" indent="-311150" algn="r" rtl="1">
              <a:lnSpc>
                <a:spcPct val="100000"/>
              </a:lnSpc>
              <a:spcBef>
                <a:spcPts val="0"/>
              </a:spcBef>
              <a:spcAft>
                <a:spcPts val="0"/>
              </a:spcAft>
              <a:buClr>
                <a:srgbClr val="000000"/>
              </a:buClr>
              <a:buSzPts val="1800"/>
              <a:buFont typeface="Arial"/>
              <a:buChar char="•"/>
            </a:pPr>
            <a:r>
              <a:rPr lang="en-US" sz="1800" b="0" i="0" u="none" strike="noStrike" cap="none" dirty="0">
                <a:solidFill>
                  <a:schemeClr val="accent2"/>
                </a:solidFill>
                <a:latin typeface="Arial"/>
                <a:ea typeface="Arial"/>
                <a:cs typeface="Arial"/>
                <a:sym typeface="Arial"/>
              </a:rPr>
              <a:t>set -e</a:t>
            </a:r>
            <a:r>
              <a:rPr lang="ar-EG" sz="1800" b="0" i="0" u="none" strike="noStrike" cap="none" dirty="0">
                <a:solidFill>
                  <a:srgbClr val="000000"/>
                </a:solidFill>
                <a:latin typeface="Arial"/>
                <a:ea typeface="Arial"/>
                <a:cs typeface="Arial"/>
                <a:sym typeface="Arial"/>
              </a:rPr>
              <a:t>: إيقاف البرنامج النصي كله عند فشل أي أمر.</a:t>
            </a:r>
          </a:p>
          <a:p>
            <a:pPr marL="542925" marR="0" lvl="0" indent="-3111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الأعلام:</a:t>
            </a:r>
          </a:p>
          <a:p>
            <a:pPr marL="1000125" marR="0" lvl="2" indent="-311150" algn="r" rtl="1">
              <a:lnSpc>
                <a:spcPct val="100000"/>
              </a:lnSpc>
              <a:spcBef>
                <a:spcPts val="0"/>
              </a:spcBef>
              <a:spcAft>
                <a:spcPts val="0"/>
              </a:spcAft>
              <a:buClr>
                <a:srgbClr val="000000"/>
              </a:buClr>
              <a:buSzPts val="1800"/>
              <a:buFont typeface="Arial"/>
              <a:buChar char="•"/>
            </a:pPr>
            <a:r>
              <a:rPr lang="en-US" sz="1800" b="0" i="0" u="none" strike="noStrike" cap="none" dirty="0" err="1">
                <a:solidFill>
                  <a:schemeClr val="accent2"/>
                </a:solidFill>
                <a:latin typeface="Arial"/>
                <a:ea typeface="Arial"/>
                <a:cs typeface="Arial"/>
                <a:sym typeface="Arial"/>
              </a:rPr>
              <a:t>nodns</a:t>
            </a:r>
            <a:r>
              <a:rPr lang="ar-EG" sz="1800" b="0" i="0" u="none" strike="noStrike" cap="none" dirty="0">
                <a:solidFill>
                  <a:srgbClr val="000000"/>
                </a:solidFill>
                <a:latin typeface="Arial"/>
                <a:ea typeface="Arial"/>
                <a:cs typeface="Arial"/>
                <a:sym typeface="Arial"/>
              </a:rPr>
              <a:t>, </a:t>
            </a:r>
            <a:r>
              <a:rPr lang="en-US" sz="1800" b="0" i="0" u="none" strike="noStrike" cap="none" dirty="0" err="1">
                <a:solidFill>
                  <a:schemeClr val="accent2"/>
                </a:solidFill>
                <a:latin typeface="Arial"/>
                <a:ea typeface="Arial"/>
                <a:cs typeface="Arial"/>
                <a:sym typeface="Arial"/>
              </a:rPr>
              <a:t>nocert</a:t>
            </a:r>
            <a:r>
              <a:rPr lang="ar-EG" sz="1800" b="0" i="0" u="none" strike="noStrike" cap="none" dirty="0">
                <a:solidFill>
                  <a:srgbClr val="000000"/>
                </a:solidFill>
                <a:latin typeface="Arial"/>
                <a:ea typeface="Arial"/>
                <a:cs typeface="Arial"/>
                <a:sym typeface="Arial"/>
              </a:rPr>
              <a:t>, </a:t>
            </a:r>
            <a:r>
              <a:rPr lang="en-US" sz="1800" b="0" i="0" u="none" strike="noStrike" cap="none" dirty="0" err="1">
                <a:solidFill>
                  <a:schemeClr val="accent2"/>
                </a:solidFill>
                <a:latin typeface="Arial"/>
                <a:ea typeface="Arial"/>
                <a:cs typeface="Arial"/>
                <a:sym typeface="Arial"/>
              </a:rPr>
              <a:t>nodovecot</a:t>
            </a:r>
            <a:r>
              <a:rPr lang="ar-EG" sz="1800" b="0" i="0" u="none" strike="noStrike" cap="none" dirty="0">
                <a:solidFill>
                  <a:srgbClr val="000000"/>
                </a:solidFill>
                <a:latin typeface="Arial"/>
                <a:ea typeface="Arial"/>
                <a:cs typeface="Arial"/>
                <a:sym typeface="Arial"/>
              </a:rPr>
              <a:t>, </a:t>
            </a:r>
            <a:r>
              <a:rPr lang="en-US" sz="1800" b="0" i="0" u="none" strike="noStrike" cap="none" dirty="0" err="1">
                <a:solidFill>
                  <a:schemeClr val="accent2"/>
                </a:solidFill>
                <a:latin typeface="Arial"/>
                <a:ea typeface="Arial"/>
                <a:cs typeface="Arial"/>
                <a:sym typeface="Arial"/>
              </a:rPr>
              <a:t>addmbox</a:t>
            </a:r>
            <a:r>
              <a:rPr lang="ar-EG" sz="1800" b="0" i="0" u="none" strike="noStrike" cap="none" dirty="0">
                <a:solidFill>
                  <a:srgbClr val="000000"/>
                </a:solidFill>
                <a:latin typeface="Arial"/>
                <a:ea typeface="Arial"/>
                <a:cs typeface="Arial"/>
                <a:sym typeface="Arial"/>
              </a:rPr>
              <a:t>, </a:t>
            </a:r>
            <a:r>
              <a:rPr lang="ar-EG" sz="1800" b="0" i="0" u="none" strike="noStrike" cap="none" dirty="0">
                <a:solidFill>
                  <a:schemeClr val="accent2"/>
                </a:solidFill>
                <a:latin typeface="Arial"/>
                <a:ea typeface="Arial"/>
                <a:cs typeface="Arial"/>
                <a:sym typeface="Arial"/>
              </a:rPr>
              <a:t>-</a:t>
            </a:r>
            <a:r>
              <a:rPr lang="en-US" sz="1800" b="0" i="0" u="none" strike="noStrike" cap="none" dirty="0">
                <a:solidFill>
                  <a:schemeClr val="accent2"/>
                </a:solidFill>
                <a:latin typeface="Arial"/>
                <a:ea typeface="Arial"/>
                <a:cs typeface="Arial"/>
                <a:sym typeface="Arial"/>
              </a:rPr>
              <a:t>d</a:t>
            </a:r>
          </a:p>
          <a:p>
            <a:pPr marL="542925" marR="0" lvl="0" indent="-311150" algn="r" rtl="1">
              <a:lnSpc>
                <a:spcPct val="100000"/>
              </a:lnSpc>
              <a:spcBef>
                <a:spcPts val="0"/>
              </a:spcBef>
              <a:spcAft>
                <a:spcPts val="0"/>
              </a:spcAft>
              <a:buClr>
                <a:srgbClr val="000000"/>
              </a:buClr>
              <a:buSzPts val="1800"/>
              <a:buFont typeface="Arial"/>
              <a:buChar char="•"/>
            </a:pPr>
            <a:r>
              <a:rPr lang="en-US" sz="1800" b="0" i="0" u="none" strike="noStrike" cap="none" dirty="0">
                <a:solidFill>
                  <a:schemeClr val="accent2"/>
                </a:solidFill>
                <a:latin typeface="Arial"/>
                <a:ea typeface="Arial"/>
                <a:cs typeface="Arial"/>
                <a:sym typeface="Arial"/>
              </a:rPr>
              <a:t>export LANG=en_US.UTF-8</a:t>
            </a:r>
            <a:r>
              <a:rPr lang="ar-EG" sz="1800" b="0" i="0" u="none" strike="noStrike" cap="none" dirty="0">
                <a:solidFill>
                  <a:srgbClr val="000000"/>
                </a:solidFill>
                <a:latin typeface="Arial"/>
                <a:ea typeface="Arial"/>
                <a:cs typeface="Arial"/>
                <a:sym typeface="Arial"/>
              </a:rPr>
              <a:t>: يفرض استخدام لغة </a:t>
            </a:r>
            <a:r>
              <a:rPr lang="en-US" sz="1800" b="0" i="0" u="none" strike="noStrike" cap="none" dirty="0">
                <a:solidFill>
                  <a:srgbClr val="000000"/>
                </a:solidFill>
                <a:latin typeface="Arial"/>
                <a:ea typeface="Arial"/>
                <a:cs typeface="Arial"/>
                <a:sym typeface="Arial"/>
              </a:rPr>
              <a:t>UTF-8</a:t>
            </a:r>
            <a:r>
              <a:rPr lang="ar-EG" sz="1800" b="0" i="0" u="none" strike="noStrike" cap="none" dirty="0">
                <a:solidFill>
                  <a:srgbClr val="000000"/>
                </a:solidFill>
                <a:latin typeface="Arial"/>
                <a:ea typeface="Arial"/>
                <a:cs typeface="Arial"/>
                <a:sym typeface="Arial"/>
              </a:rPr>
              <a:t> (مهم لأدوات </a:t>
            </a:r>
            <a:r>
              <a:rPr lang="en-US" sz="1800" b="0" i="0" u="none" strike="noStrike" cap="none" dirty="0">
                <a:solidFill>
                  <a:srgbClr val="000000"/>
                </a:solidFill>
                <a:latin typeface="Arial"/>
                <a:ea typeface="Arial"/>
                <a:cs typeface="Arial"/>
                <a:sym typeface="Arial"/>
              </a:rPr>
              <a:t>IDN</a:t>
            </a:r>
            <a:r>
              <a:rPr lang="ar-EG" sz="1800" b="0" i="0" u="none" strike="noStrike" cap="none" dirty="0">
                <a:solidFill>
                  <a:srgbClr val="000000"/>
                </a:solidFill>
                <a:latin typeface="Arial"/>
                <a:ea typeface="Arial"/>
                <a:cs typeface="Arial"/>
                <a:sym typeface="Arial"/>
              </a:rPr>
              <a:t> وأي معالجة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a:t>
            </a: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r" rtl="1">
              <a:lnSpc>
                <a:spcPct val="100000"/>
              </a:lnSpc>
              <a:spcBef>
                <a:spcPts val="0"/>
              </a:spcBef>
              <a:spcAft>
                <a:spcPts val="0"/>
              </a:spcAft>
              <a:buNone/>
            </a:pPr>
            <a:r>
              <a:rPr lang="ar-EG" sz="1800" b="1" dirty="0">
                <a:solidFill>
                  <a:srgbClr val="1155CC"/>
                </a:solidFill>
              </a:rPr>
              <a:t>2) الكشف عن نظام التشغيل + متطلب الجذر</a:t>
            </a:r>
          </a:p>
          <a:p>
            <a:pPr marL="542925" marR="0" lvl="0" indent="-301625"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يكشف </a:t>
            </a:r>
            <a:r>
              <a:rPr lang="en-US" sz="1800" b="0" i="0" u="none" strike="noStrike" cap="none" dirty="0">
                <a:solidFill>
                  <a:srgbClr val="000000"/>
                </a:solidFill>
                <a:latin typeface="Arial"/>
                <a:ea typeface="Arial"/>
                <a:cs typeface="Arial"/>
                <a:sym typeface="Arial"/>
              </a:rPr>
              <a:t>Debian</a:t>
            </a:r>
            <a:r>
              <a:rPr lang="ar-EG" sz="1800" b="0" i="0" u="none" strike="noStrike" cap="none" dirty="0">
                <a:solidFill>
                  <a:srgbClr val="000000"/>
                </a:solidFill>
                <a:latin typeface="Arial"/>
                <a:ea typeface="Arial"/>
                <a:cs typeface="Arial"/>
                <a:sym typeface="Arial"/>
              </a:rPr>
              <a:t> مقابل </a:t>
            </a:r>
            <a:r>
              <a:rPr lang="en-US" sz="1800" b="0" i="0" u="none" strike="noStrike" cap="none" dirty="0">
                <a:solidFill>
                  <a:srgbClr val="000000"/>
                </a:solidFill>
                <a:latin typeface="Arial"/>
                <a:ea typeface="Arial"/>
                <a:cs typeface="Arial"/>
                <a:sym typeface="Arial"/>
              </a:rPr>
              <a:t>Ubuntu</a:t>
            </a:r>
            <a:r>
              <a:rPr lang="ar-EG" sz="1800" b="0" i="0" u="none" strike="noStrike" cap="none" dirty="0">
                <a:solidFill>
                  <a:srgbClr val="000000"/>
                </a:solidFill>
                <a:latin typeface="Arial"/>
                <a:ea typeface="Arial"/>
                <a:cs typeface="Arial"/>
                <a:sym typeface="Arial"/>
              </a:rPr>
              <a:t> من </a:t>
            </a:r>
            <a:r>
              <a:rPr lang="en-US" sz="1800" b="0" i="0" u="none" strike="noStrike" cap="none" dirty="0" err="1">
                <a:solidFill>
                  <a:schemeClr val="accent2"/>
                </a:solidFill>
                <a:latin typeface="Arial"/>
                <a:ea typeface="Arial"/>
                <a:cs typeface="Arial"/>
                <a:sym typeface="Arial"/>
              </a:rPr>
              <a:t>uname</a:t>
            </a:r>
            <a:r>
              <a:rPr lang="en-US" sz="1800" b="0" i="0" u="none" strike="noStrike" cap="none" dirty="0">
                <a:solidFill>
                  <a:schemeClr val="accent2"/>
                </a:solidFill>
                <a:latin typeface="Arial"/>
                <a:ea typeface="Arial"/>
                <a:cs typeface="Arial"/>
                <a:sym typeface="Arial"/>
              </a:rPr>
              <a:t> -v</a:t>
            </a:r>
            <a:r>
              <a:rPr lang="ar-EG" sz="1800" b="0" i="0" u="none" strike="noStrike" cap="none" dirty="0">
                <a:solidFill>
                  <a:schemeClr val="dk1"/>
                </a:solidFill>
                <a:latin typeface="Arial"/>
                <a:ea typeface="Arial"/>
                <a:cs typeface="Arial"/>
                <a:sym typeface="Arial"/>
              </a:rPr>
              <a:t>.</a:t>
            </a:r>
          </a:p>
          <a:p>
            <a:pPr marL="542925" marR="0" lvl="0" indent="-301625"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يجب تشغيله كجذر؛ إذا لم يكن جذر، فإنه يعيد تنفيذ نفسه عبر </a:t>
            </a:r>
            <a:r>
              <a:rPr lang="en-US" sz="1800" b="0" i="0" u="none" strike="noStrike" cap="none" dirty="0" err="1">
                <a:solidFill>
                  <a:schemeClr val="accent2"/>
                </a:solidFill>
                <a:latin typeface="Arial"/>
                <a:ea typeface="Arial"/>
                <a:cs typeface="Arial"/>
                <a:sym typeface="Arial"/>
              </a:rPr>
              <a:t>sudo</a:t>
            </a:r>
            <a:r>
              <a:rPr lang="en-US" sz="1800" b="0" i="0" u="none" strike="noStrike" cap="none" dirty="0">
                <a:solidFill>
                  <a:schemeClr val="accent2"/>
                </a:solidFill>
                <a:latin typeface="Arial"/>
                <a:ea typeface="Arial"/>
                <a:cs typeface="Arial"/>
                <a:sym typeface="Arial"/>
              </a:rPr>
              <a:t> -</a:t>
            </a:r>
            <a:r>
              <a:rPr lang="en-US" sz="1800" b="0" i="0" u="none" strike="noStrike" cap="none" dirty="0" err="1">
                <a:solidFill>
                  <a:schemeClr val="accent2"/>
                </a:solidFill>
                <a:latin typeface="Arial"/>
                <a:ea typeface="Arial"/>
                <a:cs typeface="Arial"/>
                <a:sym typeface="Arial"/>
              </a:rPr>
              <a:t>i</a:t>
            </a:r>
            <a:r>
              <a:rPr lang="ar-EG" sz="1800" b="0" i="0" u="none" strike="noStrike" cap="none" dirty="0">
                <a:solidFill>
                  <a:srgbClr val="000000"/>
                </a:solidFill>
                <a:latin typeface="Arial"/>
                <a:ea typeface="Arial"/>
                <a:cs typeface="Arial"/>
                <a:sym typeface="Arial"/>
              </a:rPr>
              <a:t>.</a:t>
            </a:r>
          </a:p>
          <a:p>
            <a:pPr marL="0" marR="0" lvl="0" indent="0" algn="l" rtl="0">
              <a:lnSpc>
                <a:spcPct val="100000"/>
              </a:lnSpc>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2"/>
          <p:cNvSpPr/>
          <p:nvPr/>
        </p:nvSpPr>
        <p:spPr>
          <a:xfrm>
            <a:off x="518159" y="1468815"/>
            <a:ext cx="8104979" cy="19389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ar-EG" sz="2400" b="0" i="0" u="none" strike="noStrike" cap="none" dirty="0">
                <a:solidFill>
                  <a:srgbClr val="000000"/>
                </a:solidFill>
                <a:latin typeface="Arial"/>
                <a:ea typeface="Arial"/>
                <a:cs typeface="Arial"/>
                <a:sym typeface="Arial"/>
              </a:rPr>
              <a:t>يضمن القبول الشامل أن جميع أسماء النطاقات وعناوين البريد الإلكتروني، بغض النظر عن الطول أو اللغة أو النص، يمكن استخدامها في التطبيقات والأجهزة والأنظمة التي تعمل بالإنترنت.</a:t>
            </a:r>
          </a:p>
        </p:txBody>
      </p:sp>
      <p:sp>
        <p:nvSpPr>
          <p:cNvPr id="607" name="Google Shape;607;p52"/>
          <p:cNvSpPr/>
          <p:nvPr/>
        </p:nvSpPr>
        <p:spPr>
          <a:xfrm>
            <a:off x="47800" y="-45450"/>
            <a:ext cx="9096200" cy="646200"/>
          </a:xfrm>
          <a:prstGeom prst="rect">
            <a:avLst/>
          </a:prstGeom>
          <a:noFill/>
          <a:ln>
            <a:noFill/>
          </a:ln>
        </p:spPr>
        <p:txBody>
          <a:bodyPr spcFirstLastPara="1" wrap="square" lIns="91425" tIns="91425" rIns="182880" bIns="91425" anchor="t" anchorCtr="0">
            <a:noAutofit/>
          </a:bodyPr>
          <a:lstStyle/>
          <a:p>
            <a:pPr marL="0" marR="0" lvl="0" indent="0" algn="r" rtl="1">
              <a:lnSpc>
                <a:spcPct val="100000"/>
              </a:lnSpc>
              <a:spcBef>
                <a:spcPts val="0"/>
              </a:spcBef>
              <a:spcAft>
                <a:spcPts val="0"/>
              </a:spcAft>
              <a:buNone/>
            </a:pPr>
            <a:r>
              <a:rPr lang="ar-EG" sz="3000" b="1" i="0" u="none" strike="noStrike" cap="none" dirty="0">
                <a:solidFill>
                  <a:schemeClr val="lt1"/>
                </a:solidFill>
                <a:latin typeface="Arial"/>
                <a:ea typeface="Arial"/>
                <a:cs typeface="Arial"/>
                <a:sym typeface="Arial"/>
              </a:rPr>
              <a:t>القبول الشامل </a:t>
            </a:r>
            <a:r>
              <a:rPr lang="en-US" sz="3000" b="1" i="0" u="none" strike="noStrike" cap="none" dirty="0">
                <a:solidFill>
                  <a:schemeClr val="lt1"/>
                </a:solidFill>
                <a:latin typeface="Arial"/>
                <a:ea typeface="Arial"/>
                <a:cs typeface="Arial"/>
                <a:sym typeface="Arial"/>
              </a:rPr>
              <a:t>(UA)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12"/>
          <p:cNvSpPr/>
          <p:nvPr/>
        </p:nvSpPr>
        <p:spPr>
          <a:xfrm>
            <a:off x="29564" y="0"/>
            <a:ext cx="9114436"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النص</a:t>
            </a:r>
          </a:p>
        </p:txBody>
      </p:sp>
      <p:cxnSp>
        <p:nvCxnSpPr>
          <p:cNvPr id="1095" name="Google Shape;1095;p112"/>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096" name="Google Shape;1096;p112"/>
          <p:cNvSpPr txBox="1"/>
          <p:nvPr/>
        </p:nvSpPr>
        <p:spPr>
          <a:xfrm>
            <a:off x="542301" y="642352"/>
            <a:ext cx="8173500" cy="4032900"/>
          </a:xfrm>
          <a:prstGeom prst="rect">
            <a:avLst/>
          </a:prstGeom>
          <a:noFill/>
          <a:ln>
            <a:noFill/>
          </a:ln>
        </p:spPr>
        <p:txBody>
          <a:bodyPr spcFirstLastPara="1" wrap="square" lIns="91425" tIns="45700" rIns="91425" bIns="45700" anchor="t" anchorCtr="0">
            <a:spAutoFit/>
          </a:bodyPr>
          <a:lstStyle/>
          <a:p>
            <a:pPr marL="0" lvl="0" indent="0" algn="r" rtl="1">
              <a:spcBef>
                <a:spcPts val="0"/>
              </a:spcBef>
              <a:spcAft>
                <a:spcPts val="0"/>
              </a:spcAft>
              <a:buNone/>
            </a:pPr>
            <a:r>
              <a:rPr lang="ar-EG" sz="1600" b="1" dirty="0">
                <a:solidFill>
                  <a:srgbClr val="1155CC"/>
                </a:solidFill>
              </a:rPr>
              <a:t>3) جلب الملفات المساعدة (</a:t>
            </a:r>
            <a:r>
              <a:rPr lang="en-US" sz="1600" b="1" dirty="0">
                <a:solidFill>
                  <a:srgbClr val="1155CC"/>
                </a:solidFill>
              </a:rPr>
              <a:t>eaifiles.tar</a:t>
            </a:r>
            <a:r>
              <a:rPr lang="ar-EG" sz="1600" b="1" dirty="0">
                <a:solidFill>
                  <a:srgbClr val="1155CC"/>
                </a:solidFill>
              </a:rPr>
              <a:t>) من </a:t>
            </a:r>
            <a:r>
              <a:rPr lang="en-US" sz="1600" b="1" dirty="0">
                <a:solidFill>
                  <a:srgbClr val="1155CC"/>
                </a:solidFill>
              </a:rPr>
              <a:t>GitHub</a:t>
            </a:r>
          </a:p>
          <a:p>
            <a:pPr marL="542925" lvl="0" indent="-298450" algn="r" rtl="1">
              <a:spcBef>
                <a:spcPts val="0"/>
              </a:spcBef>
              <a:spcAft>
                <a:spcPts val="0"/>
              </a:spcAft>
              <a:buSzPts val="1600"/>
              <a:buChar char="•"/>
            </a:pPr>
            <a:r>
              <a:rPr lang="ar-EG" sz="1600" dirty="0"/>
              <a:t>يقوم بتنزيل ملف </a:t>
            </a:r>
            <a:r>
              <a:rPr lang="en-US" sz="1600" dirty="0">
                <a:solidFill>
                  <a:schemeClr val="accent2"/>
                </a:solidFill>
              </a:rPr>
              <a:t>eaifiles.tar</a:t>
            </a:r>
            <a:r>
              <a:rPr lang="ar-EG" sz="1600" dirty="0"/>
              <a:t> واستخراجه إلى </a:t>
            </a:r>
            <a:r>
              <a:rPr lang="en-US" sz="1600" dirty="0">
                <a:solidFill>
                  <a:schemeClr val="accent2"/>
                </a:solidFill>
              </a:rPr>
              <a:t>files</a:t>
            </a:r>
            <a:r>
              <a:rPr lang="ar-EG" sz="1600" dirty="0">
                <a:solidFill>
                  <a:schemeClr val="accent2"/>
                </a:solidFill>
              </a:rPr>
              <a:t>/</a:t>
            </a:r>
            <a:r>
              <a:rPr lang="ar-EG" sz="1600" dirty="0"/>
              <a:t> ثم تعيين:</a:t>
            </a:r>
          </a:p>
          <a:p>
            <a:pPr marL="542925" lvl="0" indent="-298450" algn="r" rtl="1">
              <a:spcBef>
                <a:spcPts val="0"/>
              </a:spcBef>
              <a:spcAft>
                <a:spcPts val="0"/>
              </a:spcAft>
              <a:buSzPts val="1600"/>
              <a:buChar char="•"/>
            </a:pPr>
            <a:r>
              <a:rPr lang="en-US" sz="1600" dirty="0">
                <a:solidFill>
                  <a:schemeClr val="accent2"/>
                </a:solidFill>
              </a:rPr>
              <a:t>RF=/root/files</a:t>
            </a:r>
          </a:p>
          <a:p>
            <a:pPr marL="542925" lvl="0" indent="-298450" algn="r" rtl="1">
              <a:spcBef>
                <a:spcPts val="0"/>
              </a:spcBef>
              <a:spcAft>
                <a:spcPts val="0"/>
              </a:spcAft>
              <a:buSzPts val="1600"/>
              <a:buChar char="•"/>
            </a:pPr>
            <a:r>
              <a:rPr lang="ar-EG" sz="1600" dirty="0"/>
              <a:t>توجد هناك البرامج النصية المساعدة المثيرة للاهتمام المتعلقة بتدويل عناوين البريد الإلكتروني:</a:t>
            </a:r>
          </a:p>
          <a:p>
            <a:pPr marL="990600" lvl="1" indent="-298450" algn="r" rtl="1">
              <a:spcBef>
                <a:spcPts val="0"/>
              </a:spcBef>
              <a:spcAft>
                <a:spcPts val="0"/>
              </a:spcAft>
              <a:buSzPts val="1600"/>
              <a:buChar char="•"/>
            </a:pPr>
            <a:r>
              <a:rPr lang="en-US" sz="1600" dirty="0">
                <a:solidFill>
                  <a:schemeClr val="accent2"/>
                </a:solidFill>
              </a:rPr>
              <a:t>checkdns.py</a:t>
            </a:r>
            <a:r>
              <a:rPr lang="ar-EG" sz="1600" dirty="0"/>
              <a:t> (يتحقق من صحة نظام اسم النطاق).</a:t>
            </a:r>
          </a:p>
          <a:p>
            <a:pPr marL="990600" lvl="1" indent="-298450" algn="r" rtl="1">
              <a:spcBef>
                <a:spcPts val="0"/>
              </a:spcBef>
              <a:spcAft>
                <a:spcPts val="0"/>
              </a:spcAft>
              <a:buSzPts val="1600"/>
              <a:buChar char="•"/>
            </a:pPr>
            <a:r>
              <a:rPr lang="en-US" sz="1600" dirty="0">
                <a:solidFill>
                  <a:schemeClr val="accent2"/>
                </a:solidFill>
              </a:rPr>
              <a:t>makeboxes.py</a:t>
            </a:r>
            <a:r>
              <a:rPr lang="ar-EG" sz="1600" dirty="0"/>
              <a:t> (ينشئ قائمة/مخططات صناديق البريد).</a:t>
            </a:r>
          </a:p>
          <a:p>
            <a:pPr marL="990600" lvl="1" indent="-298450" algn="r" rtl="1">
              <a:spcBef>
                <a:spcPts val="0"/>
              </a:spcBef>
              <a:spcAft>
                <a:spcPts val="0"/>
              </a:spcAft>
              <a:buSzPts val="1600"/>
              <a:buChar char="•"/>
            </a:pPr>
            <a:r>
              <a:rPr lang="en-US" sz="1600" dirty="0" err="1">
                <a:solidFill>
                  <a:schemeClr val="accent2"/>
                </a:solidFill>
              </a:rPr>
              <a:t>addmbox</a:t>
            </a:r>
            <a:r>
              <a:rPr lang="ar-EG" sz="1600" dirty="0"/>
              <a:t> (يضيف إدخالات صندوق البريد لاحقًا).</a:t>
            </a:r>
          </a:p>
          <a:p>
            <a:pPr marL="0" marR="0" lvl="0" indent="0" algn="l" rtl="0">
              <a:lnSpc>
                <a:spcPct val="100000"/>
              </a:lnSpc>
              <a:spcBef>
                <a:spcPts val="0"/>
              </a:spcBef>
              <a:spcAft>
                <a:spcPts val="0"/>
              </a:spcAft>
              <a:buNone/>
            </a:pPr>
            <a:endParaRPr sz="1600" b="1" dirty="0"/>
          </a:p>
          <a:p>
            <a:pPr marL="0" marR="0" lvl="0" indent="0" algn="r" rtl="1">
              <a:lnSpc>
                <a:spcPct val="100000"/>
              </a:lnSpc>
              <a:spcBef>
                <a:spcPts val="0"/>
              </a:spcBef>
              <a:spcAft>
                <a:spcPts val="0"/>
              </a:spcAft>
              <a:buNone/>
            </a:pPr>
            <a:r>
              <a:rPr lang="ar-EG" sz="1600" b="1" dirty="0">
                <a:solidFill>
                  <a:srgbClr val="1155CC"/>
                </a:solidFill>
              </a:rPr>
              <a:t>4) تثبيت الحزمة وترقية النظام</a:t>
            </a:r>
          </a:p>
          <a:p>
            <a:pPr marL="542925" marR="0" lvl="0" indent="-298450" algn="r" rtl="1">
              <a:lnSpc>
                <a:spcPct val="100000"/>
              </a:lnSpc>
              <a:spcBef>
                <a:spcPts val="0"/>
              </a:spcBef>
              <a:spcAft>
                <a:spcPts val="0"/>
              </a:spcAft>
              <a:buClr>
                <a:srgbClr val="000000"/>
              </a:buClr>
              <a:buSzPts val="1600"/>
              <a:buFont typeface="Arial"/>
              <a:buChar char="•"/>
            </a:pPr>
            <a:r>
              <a:rPr lang="en-US" sz="1600" b="0" i="0" u="none" strike="noStrike" cap="none" dirty="0">
                <a:solidFill>
                  <a:schemeClr val="accent2"/>
                </a:solidFill>
                <a:latin typeface="Arial"/>
                <a:ea typeface="Arial"/>
                <a:cs typeface="Arial"/>
                <a:sym typeface="Arial"/>
              </a:rPr>
              <a:t>apt-get update</a:t>
            </a:r>
            <a:r>
              <a:rPr lang="ar-EG" sz="1600" b="0" i="0" u="none" strike="noStrike" cap="none" dirty="0">
                <a:solidFill>
                  <a:srgbClr val="000000"/>
                </a:solidFill>
                <a:latin typeface="Arial"/>
                <a:ea typeface="Arial"/>
                <a:cs typeface="Arial"/>
                <a:sym typeface="Arial"/>
              </a:rPr>
              <a:t>, </a:t>
            </a:r>
            <a:r>
              <a:rPr lang="en-US" sz="1600" b="0" i="0" u="none" strike="noStrike" cap="none" dirty="0">
                <a:solidFill>
                  <a:schemeClr val="accent2"/>
                </a:solidFill>
                <a:latin typeface="Arial"/>
                <a:ea typeface="Arial"/>
                <a:cs typeface="Arial"/>
                <a:sym typeface="Arial"/>
              </a:rPr>
              <a:t>apt-get upgrade</a:t>
            </a:r>
            <a:r>
              <a:rPr lang="ar-EG" sz="1600" b="0" i="0" u="none" strike="noStrike" cap="none" dirty="0">
                <a:solidFill>
                  <a:schemeClr val="dk1"/>
                </a:solidFill>
                <a:latin typeface="Arial"/>
                <a:ea typeface="Arial"/>
                <a:cs typeface="Arial"/>
                <a:sym typeface="Arial"/>
              </a:rPr>
              <a:t>.</a:t>
            </a:r>
          </a:p>
          <a:p>
            <a:pPr marL="542925" marR="0" lvl="0" indent="-298450" algn="r" rtl="1">
              <a:lnSpc>
                <a:spcPct val="100000"/>
              </a:lnSpc>
              <a:spcBef>
                <a:spcPts val="0"/>
              </a:spcBef>
              <a:spcAft>
                <a:spcPts val="0"/>
              </a:spcAft>
              <a:buClr>
                <a:srgbClr val="000000"/>
              </a:buClr>
              <a:buSzPts val="1600"/>
              <a:buFont typeface="Arial"/>
              <a:buChar char="•"/>
            </a:pPr>
            <a:r>
              <a:rPr lang="ar-EG" sz="1600" b="0" i="0" u="none" strike="noStrike" cap="none" dirty="0">
                <a:solidFill>
                  <a:srgbClr val="000000"/>
                </a:solidFill>
                <a:latin typeface="Arial"/>
                <a:ea typeface="Arial"/>
                <a:cs typeface="Arial"/>
                <a:sym typeface="Arial"/>
              </a:rPr>
              <a:t>تثبيت الحزم المبكرة:</a:t>
            </a:r>
          </a:p>
          <a:p>
            <a:pPr marL="895350" marR="0" lvl="1" indent="-298450" algn="r" rtl="1">
              <a:lnSpc>
                <a:spcPct val="100000"/>
              </a:lnSpc>
              <a:spcBef>
                <a:spcPts val="0"/>
              </a:spcBef>
              <a:spcAft>
                <a:spcPts val="0"/>
              </a:spcAft>
              <a:buClr>
                <a:srgbClr val="000000"/>
              </a:buClr>
              <a:buSzPts val="1600"/>
              <a:buFont typeface="Arial"/>
              <a:buChar char="•"/>
            </a:pPr>
            <a:r>
              <a:rPr lang="en-US" sz="1600" b="0" i="0" u="none" strike="noStrike" cap="none" dirty="0">
                <a:solidFill>
                  <a:schemeClr val="accent2"/>
                </a:solidFill>
                <a:latin typeface="Arial"/>
                <a:ea typeface="Arial"/>
                <a:cs typeface="Arial"/>
                <a:sym typeface="Arial"/>
              </a:rPr>
              <a:t>idn2</a:t>
            </a:r>
            <a:r>
              <a:rPr lang="ar-EG" sz="1600" b="0" i="0" u="none" strike="noStrike" cap="none" dirty="0">
                <a:solidFill>
                  <a:srgbClr val="000000"/>
                </a:solidFill>
                <a:latin typeface="Arial"/>
                <a:ea typeface="Arial"/>
                <a:cs typeface="Arial"/>
                <a:sym typeface="Arial"/>
              </a:rPr>
              <a:t> (تحويل </a:t>
            </a:r>
            <a:r>
              <a:rPr lang="en-US" sz="1600" b="0" i="0" u="none" strike="noStrike" cap="none" dirty="0">
                <a:solidFill>
                  <a:srgbClr val="000000"/>
                </a:solidFill>
                <a:latin typeface="Arial"/>
                <a:ea typeface="Arial"/>
                <a:cs typeface="Arial"/>
                <a:sym typeface="Arial"/>
              </a:rPr>
              <a:t>IDN</a:t>
            </a:r>
            <a:r>
              <a:rPr lang="ar-EG" sz="1600" b="0" i="0" u="none" strike="noStrike" cap="none" dirty="0">
                <a:solidFill>
                  <a:srgbClr val="000000"/>
                </a:solidFill>
                <a:latin typeface="Arial"/>
                <a:ea typeface="Arial"/>
                <a:cs typeface="Arial"/>
                <a:sym typeface="Arial"/>
              </a:rPr>
              <a:t>).</a:t>
            </a:r>
          </a:p>
          <a:p>
            <a:pPr marL="895350" marR="0" lvl="1" indent="-298450" algn="r" rtl="1">
              <a:lnSpc>
                <a:spcPct val="100000"/>
              </a:lnSpc>
              <a:spcBef>
                <a:spcPts val="0"/>
              </a:spcBef>
              <a:spcAft>
                <a:spcPts val="0"/>
              </a:spcAft>
              <a:buClr>
                <a:srgbClr val="000000"/>
              </a:buClr>
              <a:buSzPts val="1600"/>
              <a:buFont typeface="Arial"/>
              <a:buChar char="•"/>
            </a:pPr>
            <a:r>
              <a:rPr lang="ar-EG" sz="1600" b="0" i="0" u="none" strike="noStrike" cap="none" dirty="0">
                <a:solidFill>
                  <a:srgbClr val="000000"/>
                </a:solidFill>
                <a:latin typeface="Arial"/>
                <a:ea typeface="Arial"/>
                <a:cs typeface="Arial"/>
                <a:sym typeface="Arial"/>
              </a:rPr>
              <a:t>وحدات </a:t>
            </a:r>
            <a:r>
              <a:rPr lang="en-US" sz="1600" b="0" i="0" u="none" strike="noStrike" cap="none" dirty="0">
                <a:solidFill>
                  <a:srgbClr val="000000"/>
                </a:solidFill>
                <a:latin typeface="Arial"/>
                <a:ea typeface="Arial"/>
                <a:cs typeface="Arial"/>
                <a:sym typeface="Arial"/>
              </a:rPr>
              <a:t>python</a:t>
            </a:r>
            <a:r>
              <a:rPr lang="ar-EG" sz="1600" b="0" i="0" u="none" strike="noStrike" cap="none" dirty="0">
                <a:solidFill>
                  <a:srgbClr val="000000"/>
                </a:solidFill>
                <a:latin typeface="Arial"/>
                <a:ea typeface="Arial"/>
                <a:cs typeface="Arial"/>
                <a:sym typeface="Arial"/>
              </a:rPr>
              <a:t> المستخدمة بواسطة البرامج النصية المساعدة.</a:t>
            </a:r>
          </a:p>
          <a:p>
            <a:pPr marL="542925" marR="0" lvl="0" indent="-298450" algn="r" rtl="1">
              <a:lnSpc>
                <a:spcPct val="100000"/>
              </a:lnSpc>
              <a:spcBef>
                <a:spcPts val="0"/>
              </a:spcBef>
              <a:spcAft>
                <a:spcPts val="0"/>
              </a:spcAft>
              <a:buClr>
                <a:srgbClr val="000000"/>
              </a:buClr>
              <a:buSzPts val="1600"/>
              <a:buFont typeface="Arial"/>
              <a:buChar char="•"/>
            </a:pPr>
            <a:r>
              <a:rPr lang="ar-EG" sz="1600" b="0" i="0" u="none" strike="noStrike" cap="none" dirty="0">
                <a:solidFill>
                  <a:srgbClr val="000000"/>
                </a:solidFill>
                <a:latin typeface="Arial"/>
                <a:ea typeface="Arial"/>
                <a:cs typeface="Arial"/>
                <a:sym typeface="Arial"/>
              </a:rPr>
              <a:t>تثبيت حزم البريد الأساسية:</a:t>
            </a:r>
          </a:p>
          <a:p>
            <a:pPr marL="895350" marR="0" lvl="1" indent="-279400" algn="r" rtl="1">
              <a:lnSpc>
                <a:spcPct val="100000"/>
              </a:lnSpc>
              <a:spcBef>
                <a:spcPts val="0"/>
              </a:spcBef>
              <a:spcAft>
                <a:spcPts val="0"/>
              </a:spcAft>
              <a:buClr>
                <a:srgbClr val="000000"/>
              </a:buClr>
              <a:buSzPts val="1600"/>
              <a:buFont typeface="Arial"/>
              <a:buChar char="•"/>
            </a:pPr>
            <a:r>
              <a:rPr lang="ar-EG" sz="1600" b="0" i="0" u="none" strike="noStrike" cap="none" dirty="0">
                <a:solidFill>
                  <a:srgbClr val="000000"/>
                </a:solidFill>
                <a:latin typeface="Arial"/>
                <a:ea typeface="Arial"/>
                <a:cs typeface="Arial"/>
                <a:sym typeface="Arial"/>
              </a:rPr>
              <a:t>مجموعة أدوات </a:t>
            </a:r>
            <a:r>
              <a:rPr lang="en-US" sz="1600" b="0" i="0" u="none" strike="noStrike" cap="none" dirty="0">
                <a:solidFill>
                  <a:srgbClr val="000000"/>
                </a:solidFill>
                <a:latin typeface="Arial"/>
                <a:ea typeface="Arial"/>
                <a:cs typeface="Arial"/>
                <a:sym typeface="Arial"/>
              </a:rPr>
              <a:t>postfix</a:t>
            </a:r>
            <a:r>
              <a:rPr lang="ar-EG" sz="1600" b="0" i="0" u="none" strike="noStrike" cap="none" dirty="0">
                <a:solidFill>
                  <a:srgbClr val="000000"/>
                </a:solidFill>
                <a:latin typeface="Arial"/>
                <a:ea typeface="Arial"/>
                <a:cs typeface="Arial"/>
                <a:sym typeface="Arial"/>
              </a:rPr>
              <a:t> و</a:t>
            </a:r>
            <a:r>
              <a:rPr lang="en-US" sz="1600" b="0" i="0" u="none" strike="noStrike" cap="none" dirty="0" err="1">
                <a:solidFill>
                  <a:srgbClr val="000000"/>
                </a:solidFill>
                <a:latin typeface="Arial"/>
                <a:ea typeface="Arial"/>
                <a:cs typeface="Arial"/>
                <a:sym typeface="Arial"/>
              </a:rPr>
              <a:t>opendkim</a:t>
            </a:r>
            <a:r>
              <a:rPr lang="ar-EG" sz="1600" b="0" i="0" u="none" strike="noStrike" cap="none" dirty="0">
                <a:solidFill>
                  <a:srgbClr val="000000"/>
                </a:solidFill>
                <a:latin typeface="Arial"/>
                <a:ea typeface="Arial"/>
                <a:cs typeface="Arial"/>
                <a:sym typeface="Arial"/>
              </a:rPr>
              <a:t> و</a:t>
            </a:r>
            <a:r>
              <a:rPr lang="en-US" sz="1600" b="0" i="0" u="none" strike="noStrike" cap="none" dirty="0" err="1">
                <a:solidFill>
                  <a:srgbClr val="000000"/>
                </a:solidFill>
                <a:latin typeface="Arial"/>
                <a:ea typeface="Arial"/>
                <a:cs typeface="Arial"/>
                <a:sym typeface="Arial"/>
              </a:rPr>
              <a:t>spamassassin</a:t>
            </a:r>
            <a:r>
              <a:rPr lang="ar-EG" sz="1600" b="0" i="0" u="none" strike="noStrike" cap="none" dirty="0">
                <a:solidFill>
                  <a:srgbClr val="000000"/>
                </a:solidFill>
                <a:latin typeface="Arial"/>
                <a:ea typeface="Arial"/>
                <a:cs typeface="Arial"/>
                <a:sym typeface="Arial"/>
              </a:rPr>
              <a:t>.</a:t>
            </a:r>
          </a:p>
          <a:p>
            <a:pPr marL="542925" marR="0" lvl="0" indent="-298450" algn="r" rtl="1">
              <a:lnSpc>
                <a:spcPct val="100000"/>
              </a:lnSpc>
              <a:spcBef>
                <a:spcPts val="0"/>
              </a:spcBef>
              <a:spcAft>
                <a:spcPts val="0"/>
              </a:spcAft>
              <a:buClr>
                <a:srgbClr val="000000"/>
              </a:buClr>
              <a:buSzPts val="1600"/>
              <a:buFont typeface="Arial"/>
              <a:buChar char="•"/>
            </a:pPr>
            <a:r>
              <a:rPr lang="ar-EG" sz="1600" b="0" i="0" u="none" strike="noStrike" cap="none" dirty="0">
                <a:solidFill>
                  <a:srgbClr val="000000"/>
                </a:solidFill>
                <a:latin typeface="Arial"/>
                <a:ea typeface="Arial"/>
                <a:cs typeface="Arial"/>
                <a:sym typeface="Arial"/>
              </a:rPr>
              <a:t>في حالة تفعيل </a:t>
            </a:r>
            <a:r>
              <a:rPr lang="en-US" sz="1600" b="0" i="0" u="none" strike="noStrike" cap="none" dirty="0">
                <a:solidFill>
                  <a:srgbClr val="000000"/>
                </a:solidFill>
                <a:latin typeface="Arial"/>
                <a:ea typeface="Arial"/>
                <a:cs typeface="Arial"/>
                <a:sym typeface="Arial"/>
              </a:rPr>
              <a:t>dovecot</a:t>
            </a:r>
            <a:r>
              <a:rPr lang="ar-EG" sz="1600" b="0" i="0" u="none" strike="noStrike" cap="none" dirty="0">
                <a:solidFill>
                  <a:srgbClr val="000000"/>
                </a:solidFill>
                <a:latin typeface="Arial"/>
                <a:ea typeface="Arial"/>
                <a:cs typeface="Arial"/>
                <a:sym typeface="Arial"/>
              </a:rPr>
              <a:t>، يتم تثبيت </a:t>
            </a:r>
            <a:r>
              <a:rPr lang="en-US" sz="1600" b="0" i="0" u="none" strike="noStrike" cap="none" dirty="0">
                <a:solidFill>
                  <a:srgbClr val="000000"/>
                </a:solidFill>
                <a:latin typeface="Arial"/>
                <a:ea typeface="Arial"/>
                <a:cs typeface="Arial"/>
                <a:sym typeface="Arial"/>
              </a:rPr>
              <a:t>dovecot + </a:t>
            </a:r>
            <a:r>
              <a:rPr lang="en-US" sz="1600" b="0" i="0" u="none" strike="noStrike" cap="none" dirty="0" err="1">
                <a:solidFill>
                  <a:srgbClr val="000000"/>
                </a:solidFill>
                <a:latin typeface="Arial"/>
                <a:ea typeface="Arial"/>
                <a:cs typeface="Arial"/>
                <a:sym typeface="Arial"/>
              </a:rPr>
              <a:t>roundcube</a:t>
            </a:r>
            <a:r>
              <a:rPr lang="en-US" sz="1600" b="0" i="0" u="none" strike="noStrike" cap="none" dirty="0">
                <a:solidFill>
                  <a:srgbClr val="000000"/>
                </a:solidFill>
                <a:latin typeface="Arial"/>
                <a:ea typeface="Arial"/>
                <a:cs typeface="Arial"/>
                <a:sym typeface="Arial"/>
              </a:rPr>
              <a:t> + </a:t>
            </a:r>
            <a:r>
              <a:rPr lang="en-US" sz="1600" b="0" i="0" u="none" strike="noStrike" cap="none" dirty="0" err="1">
                <a:solidFill>
                  <a:srgbClr val="000000"/>
                </a:solidFill>
                <a:latin typeface="Arial"/>
                <a:ea typeface="Arial"/>
                <a:cs typeface="Arial"/>
                <a:sym typeface="Arial"/>
              </a:rPr>
              <a:t>apache</a:t>
            </a:r>
            <a:r>
              <a:rPr lang="en-US" sz="1600" b="0" i="0" u="none" strike="noStrike" cap="none" dirty="0">
                <a:solidFill>
                  <a:srgbClr val="000000"/>
                </a:solidFill>
                <a:latin typeface="Arial"/>
                <a:ea typeface="Arial"/>
                <a:cs typeface="Arial"/>
                <a:sym typeface="Arial"/>
              </a:rPr>
              <a:t> + </a:t>
            </a:r>
            <a:r>
              <a:rPr lang="en-US" sz="1600" b="0" i="0" u="none" strike="noStrike" cap="none" dirty="0" err="1">
                <a:solidFill>
                  <a:srgbClr val="000000"/>
                </a:solidFill>
                <a:latin typeface="Arial"/>
                <a:ea typeface="Arial"/>
                <a:cs typeface="Arial"/>
                <a:sym typeface="Arial"/>
              </a:rPr>
              <a:t>certbot</a:t>
            </a:r>
            <a:r>
              <a:rPr lang="ar-EG" sz="1600" b="0" i="0" u="none" strike="noStrike" cap="none" dirty="0">
                <a:solidFill>
                  <a:srgbClr val="000000"/>
                </a:solidFill>
                <a:latin typeface="Arial"/>
                <a:ea typeface="Arial"/>
                <a:cs typeface="Arial"/>
                <a:sym typeface="Aria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sp>
        <p:nvSpPr>
          <p:cNvPr id="1101" name="Google Shape;1101;p113"/>
          <p:cNvSpPr/>
          <p:nvPr/>
        </p:nvSpPr>
        <p:spPr>
          <a:xfrm>
            <a:off x="29564" y="13188"/>
            <a:ext cx="9114436"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النص</a:t>
            </a:r>
          </a:p>
        </p:txBody>
      </p:sp>
      <p:cxnSp>
        <p:nvCxnSpPr>
          <p:cNvPr id="1102" name="Google Shape;1102;p113"/>
          <p:cNvCxnSpPr/>
          <p:nvPr/>
        </p:nvCxnSpPr>
        <p:spPr>
          <a:xfrm flipH="1">
            <a:off x="2740219" y="2212912"/>
            <a:ext cx="2033400" cy="1881600"/>
          </a:xfrm>
          <a:prstGeom prst="straightConnector1">
            <a:avLst/>
          </a:prstGeom>
          <a:noFill/>
          <a:ln w="12700" cap="flat" cmpd="sng">
            <a:solidFill>
              <a:schemeClr val="lt1"/>
            </a:solidFill>
            <a:prstDash val="solid"/>
            <a:round/>
            <a:headEnd type="none" w="sm" len="sm"/>
            <a:tailEnd type="triangle" w="med" len="med"/>
          </a:ln>
        </p:spPr>
      </p:cxnSp>
      <p:sp>
        <p:nvSpPr>
          <p:cNvPr id="1103" name="Google Shape;1103;p113"/>
          <p:cNvSpPr txBox="1"/>
          <p:nvPr/>
        </p:nvSpPr>
        <p:spPr>
          <a:xfrm>
            <a:off x="615706" y="724659"/>
            <a:ext cx="8173500" cy="3694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1155CC"/>
                </a:solidFill>
                <a:latin typeface="Arial"/>
                <a:ea typeface="Arial"/>
                <a:cs typeface="Arial"/>
                <a:sym typeface="Arial"/>
              </a:rPr>
              <a:t>5) اختيار اسم المضيف + النطاق</a:t>
            </a:r>
          </a:p>
          <a:p>
            <a:pPr marL="542925" marR="0" lvl="0" indent="-3111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يقرأ اسم المضيف الحالي: </a:t>
            </a:r>
            <a:r>
              <a:rPr lang="en-US" sz="1800" b="0" i="0" u="none" strike="noStrike" cap="none" dirty="0">
                <a:solidFill>
                  <a:schemeClr val="accent2"/>
                </a:solidFill>
                <a:latin typeface="Arial"/>
                <a:ea typeface="Arial"/>
                <a:cs typeface="Arial"/>
                <a:sym typeface="Arial"/>
              </a:rPr>
              <a:t>hostname -f</a:t>
            </a:r>
            <a:r>
              <a:rPr lang="ar-EG" sz="1800" b="0" i="0" u="none" strike="noStrike" cap="none" dirty="0">
                <a:solidFill>
                  <a:schemeClr val="dk1"/>
                </a:solidFill>
                <a:latin typeface="Arial"/>
                <a:ea typeface="Arial"/>
                <a:cs typeface="Arial"/>
                <a:sym typeface="Arial"/>
              </a:rPr>
              <a:t>.</a:t>
            </a:r>
          </a:p>
          <a:p>
            <a:pPr marL="542925" marR="0" lvl="0" indent="-3111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يعرضها، وإذا كانت تحتوي على علامات </a:t>
            </a:r>
            <a:r>
              <a:rPr lang="en-US" sz="1800" b="0" i="0" u="none" strike="noStrike" cap="none" dirty="0">
                <a:solidFill>
                  <a:srgbClr val="000000"/>
                </a:solidFill>
                <a:latin typeface="Arial"/>
                <a:ea typeface="Arial"/>
                <a:cs typeface="Arial"/>
                <a:sym typeface="Arial"/>
              </a:rPr>
              <a:t>A</a:t>
            </a:r>
            <a:r>
              <a:rPr lang="ar-EG" sz="1800" b="0" i="0" u="none" strike="noStrike" cap="none" dirty="0">
                <a:solidFill>
                  <a:srgbClr val="000000"/>
                </a:solidFill>
                <a:latin typeface="Arial"/>
                <a:ea typeface="Arial"/>
                <a:cs typeface="Arial"/>
                <a:sym typeface="Arial"/>
              </a:rPr>
              <a:t> لاسم النطاق المدوّل  </a:t>
            </a:r>
            <a:r>
              <a:rPr lang="ar-EG"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xn</a:t>
            </a:r>
            <a:r>
              <a:rPr lang="ar-EG" sz="1800" b="0" i="0" u="none" strike="noStrike" cap="none" dirty="0">
                <a:solidFill>
                  <a:schemeClr val="accent2"/>
                </a:solidFill>
                <a:latin typeface="Arial"/>
                <a:ea typeface="Arial"/>
                <a:cs typeface="Arial"/>
                <a:sym typeface="Arial"/>
              </a:rPr>
              <a:t>--...)</a:t>
            </a:r>
            <a:r>
              <a:rPr lang="ar-EG" sz="1800" b="0" i="0" u="none" strike="noStrike" cap="none" dirty="0">
                <a:solidFill>
                  <a:srgbClr val="000000"/>
                </a:solidFill>
                <a:latin typeface="Arial"/>
                <a:ea typeface="Arial"/>
                <a:cs typeface="Arial"/>
                <a:sym typeface="Arial"/>
              </a:rPr>
              <a:t>، فإنه يطبع أيضًا شكل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باستخدام:</a:t>
            </a:r>
          </a:p>
          <a:p>
            <a:pPr marL="895350" marR="0" lvl="1" indent="-311150" algn="r" rtl="1">
              <a:lnSpc>
                <a:spcPct val="100000"/>
              </a:lnSpc>
              <a:spcBef>
                <a:spcPts val="0"/>
              </a:spcBef>
              <a:spcAft>
                <a:spcPts val="0"/>
              </a:spcAft>
              <a:buClr>
                <a:srgbClr val="000000"/>
              </a:buClr>
              <a:buSzPts val="1800"/>
              <a:buFont typeface="Arial"/>
              <a:buChar char="•"/>
            </a:pPr>
            <a:r>
              <a:rPr lang="en-US" sz="1800" b="0" i="0" u="none" strike="noStrike" cap="none" dirty="0">
                <a:solidFill>
                  <a:schemeClr val="accent2"/>
                </a:solidFill>
                <a:latin typeface="Arial"/>
                <a:ea typeface="Arial"/>
                <a:cs typeface="Arial"/>
                <a:sym typeface="Arial"/>
              </a:rPr>
              <a:t>idn2 -d $</a:t>
            </a:r>
            <a:r>
              <a:rPr lang="en-US" sz="1800" b="0" i="0" u="none" strike="noStrike" cap="none" dirty="0" err="1">
                <a:solidFill>
                  <a:schemeClr val="accent2"/>
                </a:solidFill>
                <a:latin typeface="Arial"/>
                <a:ea typeface="Arial"/>
                <a:cs typeface="Arial"/>
                <a:sym typeface="Arial"/>
              </a:rPr>
              <a:t>hn</a:t>
            </a:r>
            <a:r>
              <a:rPr lang="ar-EG" sz="1800" b="0" i="0" u="none" strike="noStrike" cap="none" dirty="0">
                <a:solidFill>
                  <a:srgbClr val="000000"/>
                </a:solidFill>
                <a:latin typeface="Arial"/>
                <a:ea typeface="Arial"/>
                <a:cs typeface="Arial"/>
                <a:sym typeface="Arial"/>
              </a:rPr>
              <a:t> (فك تشفير علامة </a:t>
            </a:r>
            <a:r>
              <a:rPr lang="en-US" sz="1800" b="0" i="0" u="none" strike="noStrike" cap="none" dirty="0">
                <a:solidFill>
                  <a:srgbClr val="000000"/>
                </a:solidFill>
                <a:latin typeface="Arial"/>
                <a:ea typeface="Arial"/>
                <a:cs typeface="Arial"/>
                <a:sym typeface="Arial"/>
              </a:rPr>
              <a:t>A</a:t>
            </a:r>
            <a:r>
              <a:rPr lang="ar-EG" sz="1800" b="0" i="0" u="none" strike="noStrike" cap="none" dirty="0">
                <a:solidFill>
                  <a:srgbClr val="000000"/>
                </a:solidFill>
                <a:latin typeface="Arial"/>
                <a:ea typeface="Arial"/>
                <a:cs typeface="Arial"/>
                <a:sym typeface="Arial"/>
              </a:rPr>
              <a:t> → علامة </a:t>
            </a:r>
            <a:r>
              <a:rPr lang="en-US" sz="1800" b="0" i="0" u="none" strike="noStrike" cap="none" dirty="0">
                <a:solidFill>
                  <a:srgbClr val="000000"/>
                </a:solidFill>
                <a:latin typeface="Arial"/>
                <a:ea typeface="Arial"/>
                <a:cs typeface="Arial"/>
                <a:sym typeface="Arial"/>
              </a:rPr>
              <a:t>U</a:t>
            </a:r>
            <a:r>
              <a:rPr lang="ar-EG" sz="1800" b="0" i="0" u="none" strike="noStrike" cap="none" dirty="0">
                <a:solidFill>
                  <a:srgbClr val="000000"/>
                </a:solidFill>
                <a:latin typeface="Arial"/>
                <a:ea typeface="Arial"/>
                <a:cs typeface="Arial"/>
                <a:sym typeface="Arial"/>
              </a:rPr>
              <a:t>).</a:t>
            </a:r>
          </a:p>
          <a:p>
            <a:pPr marL="542925" marR="0" lvl="0" indent="-3111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يتيح لك ضبط:</a:t>
            </a:r>
          </a:p>
          <a:p>
            <a:pPr marL="895350" marR="0" lvl="1" indent="-4635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اسم مضيف النظام (</a:t>
            </a:r>
            <a:r>
              <a:rPr lang="en-US" sz="1800" b="0" i="0" u="none" strike="noStrike" cap="none" dirty="0" err="1">
                <a:solidFill>
                  <a:schemeClr val="accent2"/>
                </a:solidFill>
                <a:latin typeface="Arial"/>
                <a:ea typeface="Arial"/>
                <a:cs typeface="Arial"/>
                <a:sym typeface="Arial"/>
              </a:rPr>
              <a:t>hostnamectl</a:t>
            </a:r>
            <a:r>
              <a:rPr lang="en-US" sz="1800" b="0" i="0" u="none" strike="noStrike" cap="none" dirty="0">
                <a:solidFill>
                  <a:schemeClr val="accent2"/>
                </a:solidFill>
                <a:latin typeface="Arial"/>
                <a:ea typeface="Arial"/>
                <a:cs typeface="Arial"/>
                <a:sym typeface="Arial"/>
              </a:rPr>
              <a:t> hostname </a:t>
            </a:r>
            <a:r>
              <a:rPr lang="ar-EG" sz="1800" b="0" i="0" u="none" strike="noStrike" cap="none" dirty="0">
                <a:solidFill>
                  <a:srgbClr val="000000"/>
                </a:solidFill>
                <a:latin typeface="Arial"/>
                <a:ea typeface="Arial"/>
                <a:cs typeface="Arial"/>
                <a:sym typeface="Arial"/>
              </a:rPr>
              <a:t>...).</a:t>
            </a:r>
          </a:p>
          <a:p>
            <a:pPr marL="895350" marR="0" lvl="1" indent="-463550" algn="r" rtl="1">
              <a:lnSpc>
                <a:spcPct val="100000"/>
              </a:lnSpc>
              <a:spcBef>
                <a:spcPts val="0"/>
              </a:spcBef>
              <a:spcAft>
                <a:spcPts val="0"/>
              </a:spcAft>
              <a:buClr>
                <a:srgbClr val="000000"/>
              </a:buClr>
              <a:buSzPts val="1800"/>
              <a:buFont typeface="Arial"/>
              <a:buChar char="•"/>
            </a:pPr>
            <a:r>
              <a:rPr lang="ar-EG"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Etc</a:t>
            </a:r>
            <a:r>
              <a:rPr lang="en-US" sz="1800" b="0" i="0" u="none" strike="noStrike" cap="none" dirty="0">
                <a:solidFill>
                  <a:schemeClr val="accent2"/>
                </a:solidFill>
                <a:latin typeface="Arial"/>
                <a:ea typeface="Arial"/>
                <a:cs typeface="Arial"/>
                <a:sym typeface="Arial"/>
              </a:rPr>
              <a:t>/hosts </a:t>
            </a:r>
            <a:r>
              <a:rPr lang="ar-EG" sz="1800" b="0" i="0" u="none" strike="noStrike" cap="none" dirty="0">
                <a:solidFill>
                  <a:srgbClr val="000000"/>
                </a:solidFill>
                <a:latin typeface="Arial"/>
                <a:ea typeface="Arial"/>
                <a:cs typeface="Arial"/>
                <a:sym typeface="Arial"/>
              </a:rPr>
              <a:t> و</a:t>
            </a:r>
            <a:r>
              <a:rPr lang="ar-EG"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etc</a:t>
            </a:r>
            <a:r>
              <a:rPr lang="en-US" sz="1800" b="0" i="0" u="none" strike="noStrike" cap="none" dirty="0">
                <a:solidFill>
                  <a:schemeClr val="accent2"/>
                </a:solidFill>
                <a:latin typeface="Arial"/>
                <a:ea typeface="Arial"/>
                <a:cs typeface="Arial"/>
                <a:sym typeface="Arial"/>
              </a:rPr>
              <a:t>/hostname</a:t>
            </a:r>
            <a:r>
              <a:rPr lang="ar-EG" sz="1800" b="0" i="0" u="none" strike="noStrike" cap="none" dirty="0">
                <a:solidFill>
                  <a:schemeClr val="dk1"/>
                </a:solidFill>
                <a:latin typeface="Arial"/>
                <a:ea typeface="Arial"/>
                <a:cs typeface="Arial"/>
                <a:sym typeface="Arial"/>
              </a:rPr>
              <a:t>.</a:t>
            </a:r>
          </a:p>
          <a:p>
            <a:pPr marL="0" marR="0" lvl="0" indent="0" algn="r" rtl="1">
              <a:lnSpc>
                <a:spcPct val="100000"/>
              </a:lnSpc>
              <a:spcBef>
                <a:spcPts val="0"/>
              </a:spcBef>
              <a:spcAft>
                <a:spcPts val="0"/>
              </a:spcAft>
              <a:buNone/>
            </a:pPr>
            <a:r>
              <a:rPr lang="ar-EG" sz="1800" b="0" i="0" u="none" strike="noStrike" cap="none" dirty="0">
                <a:solidFill>
                  <a:srgbClr val="000000"/>
                </a:solidFill>
                <a:latin typeface="Arial"/>
                <a:ea typeface="Arial"/>
                <a:cs typeface="Arial"/>
                <a:sym typeface="Arial"/>
              </a:rPr>
              <a:t>ثم يختار نطاق البريد:</a:t>
            </a:r>
          </a:p>
          <a:p>
            <a:pPr marL="542925" marR="0" lvl="0" indent="-3111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إذا قام المستخدم بتوفير نطاق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فسيتم تحويله إلى علامة </a:t>
            </a:r>
            <a:r>
              <a:rPr lang="en-US" sz="1800" b="0" i="0" u="none" strike="noStrike" cap="none" dirty="0">
                <a:solidFill>
                  <a:srgbClr val="000000"/>
                </a:solidFill>
                <a:latin typeface="Arial"/>
                <a:ea typeface="Arial"/>
                <a:cs typeface="Arial"/>
                <a:sym typeface="Arial"/>
              </a:rPr>
              <a:t>A</a:t>
            </a:r>
            <a:r>
              <a:rPr lang="ar-EG" sz="1800" b="0" i="0" u="none" strike="noStrike" cap="none" dirty="0">
                <a:solidFill>
                  <a:srgbClr val="000000"/>
                </a:solidFill>
                <a:latin typeface="Arial"/>
                <a:ea typeface="Arial"/>
                <a:cs typeface="Arial"/>
                <a:sym typeface="Arial"/>
              </a:rPr>
              <a:t> باستخدام:</a:t>
            </a:r>
          </a:p>
          <a:p>
            <a:pPr marL="895350" marR="0" lvl="1" indent="-311150" algn="r" rtl="1">
              <a:lnSpc>
                <a:spcPct val="100000"/>
              </a:lnSpc>
              <a:spcBef>
                <a:spcPts val="0"/>
              </a:spcBef>
              <a:spcAft>
                <a:spcPts val="0"/>
              </a:spcAft>
              <a:buClr>
                <a:srgbClr val="000000"/>
              </a:buClr>
              <a:buSzPts val="1800"/>
              <a:buFont typeface="Arial"/>
              <a:buChar char="•"/>
            </a:pPr>
            <a:r>
              <a:rPr lang="en-US" sz="1800" b="0" i="0" u="none" strike="noStrike" cap="none" dirty="0" err="1">
                <a:solidFill>
                  <a:schemeClr val="accent2"/>
                </a:solidFill>
                <a:latin typeface="Arial"/>
                <a:ea typeface="Arial"/>
                <a:cs typeface="Arial"/>
                <a:sym typeface="Arial"/>
              </a:rPr>
              <a:t>mailname</a:t>
            </a:r>
            <a:r>
              <a:rPr lang="en-US" sz="1800" b="0" i="0" u="none" strike="noStrike" cap="none" dirty="0">
                <a:solidFill>
                  <a:schemeClr val="accent2"/>
                </a:solidFill>
                <a:latin typeface="Arial"/>
                <a:ea typeface="Arial"/>
                <a:cs typeface="Arial"/>
                <a:sym typeface="Arial"/>
              </a:rPr>
              <a:t>=$(idn2 $</a:t>
            </a:r>
            <a:r>
              <a:rPr lang="en-US" sz="1800" b="0" i="0" u="none" strike="noStrike" cap="none" dirty="0" err="1">
                <a:solidFill>
                  <a:schemeClr val="accent2"/>
                </a:solidFill>
                <a:latin typeface="Arial"/>
                <a:ea typeface="Arial"/>
                <a:cs typeface="Arial"/>
                <a:sym typeface="Arial"/>
              </a:rPr>
              <a:t>mn</a:t>
            </a:r>
            <a:r>
              <a:rPr lang="en-US" sz="1800" b="0" i="0" u="none" strike="noStrike" cap="none" dirty="0">
                <a:solidFill>
                  <a:schemeClr val="accent2"/>
                </a:solidFill>
                <a:latin typeface="Arial"/>
                <a:ea typeface="Arial"/>
                <a:cs typeface="Arial"/>
                <a:sym typeface="Arial"/>
              </a:rPr>
              <a:t>)</a:t>
            </a:r>
            <a:r>
              <a:rPr lang="ar-EG" sz="1800" b="0" i="0" u="none" strike="noStrike" cap="none" dirty="0">
                <a:solidFill>
                  <a:schemeClr val="dk1"/>
                </a:solidFill>
                <a:latin typeface="Arial"/>
                <a:ea typeface="Arial"/>
                <a:cs typeface="Arial"/>
                <a:sym typeface="Arial"/>
              </a:rPr>
              <a:t>.</a:t>
            </a:r>
          </a:p>
          <a:p>
            <a:pPr marL="542925" marR="0" lvl="0" indent="-3111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كما يقوم بإنشاء نسخة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a:t>
            </a:r>
          </a:p>
          <a:p>
            <a:pPr marL="895350" marR="0" lvl="1" indent="-311150" algn="r" rtl="1">
              <a:lnSpc>
                <a:spcPct val="100000"/>
              </a:lnSpc>
              <a:spcBef>
                <a:spcPts val="0"/>
              </a:spcBef>
              <a:spcAft>
                <a:spcPts val="0"/>
              </a:spcAft>
              <a:buClr>
                <a:srgbClr val="000000"/>
              </a:buClr>
              <a:buSzPts val="1800"/>
              <a:buFont typeface="Arial"/>
              <a:buChar char="•"/>
            </a:pPr>
            <a:r>
              <a:rPr lang="en-US" sz="1800" b="0" i="0" u="none" strike="noStrike" cap="none" dirty="0" err="1">
                <a:solidFill>
                  <a:schemeClr val="accent2"/>
                </a:solidFill>
                <a:latin typeface="Arial"/>
                <a:ea typeface="Arial"/>
                <a:cs typeface="Arial"/>
                <a:sym typeface="Arial"/>
              </a:rPr>
              <a:t>umailname</a:t>
            </a:r>
            <a:r>
              <a:rPr lang="en-US" sz="1800" b="0" i="0" u="none" strike="noStrike" cap="none" dirty="0">
                <a:solidFill>
                  <a:schemeClr val="accent2"/>
                </a:solidFill>
                <a:latin typeface="Arial"/>
                <a:ea typeface="Arial"/>
                <a:cs typeface="Arial"/>
                <a:sym typeface="Arial"/>
              </a:rPr>
              <a:t>="$(idn2 -d $</a:t>
            </a:r>
            <a:r>
              <a:rPr lang="en-US" sz="1800" b="0" i="0" u="none" strike="noStrike" cap="none" dirty="0" err="1">
                <a:solidFill>
                  <a:schemeClr val="accent2"/>
                </a:solidFill>
                <a:latin typeface="Arial"/>
                <a:ea typeface="Arial"/>
                <a:cs typeface="Arial"/>
                <a:sym typeface="Arial"/>
              </a:rPr>
              <a:t>mailname</a:t>
            </a:r>
            <a:r>
              <a:rPr lang="en-US" sz="1800" b="0" i="0" u="none" strike="noStrike" cap="none" dirty="0">
                <a:solidFill>
                  <a:schemeClr val="accent2"/>
                </a:solidFill>
                <a:latin typeface="Arial"/>
                <a:ea typeface="Arial"/>
                <a:cs typeface="Arial"/>
                <a:sym typeface="Arial"/>
              </a:rPr>
              <a:t>)"</a:t>
            </a:r>
            <a:r>
              <a:rPr lang="ar-EG" sz="1800" b="0" i="0" u="none" strike="noStrike" cap="none" dirty="0">
                <a:solidFill>
                  <a:schemeClr val="dk1"/>
                </a:solidFill>
                <a:latin typeface="Arial"/>
                <a:ea typeface="Arial"/>
                <a:cs typeface="Arial"/>
                <a:sym typeface="Aria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114"/>
          <p:cNvSpPr txBox="1"/>
          <p:nvPr/>
        </p:nvSpPr>
        <p:spPr>
          <a:xfrm>
            <a:off x="253884" y="677870"/>
            <a:ext cx="8530800" cy="3693278"/>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1800" b="1" i="0" u="none" strike="noStrike" cap="none" dirty="0">
                <a:solidFill>
                  <a:srgbClr val="1155CC"/>
                </a:solidFill>
                <a:latin typeface="Arial"/>
                <a:ea typeface="Arial"/>
                <a:cs typeface="Arial"/>
                <a:sym typeface="Arial"/>
              </a:rPr>
              <a:t>6) عمليات التحقق من نظام اسم النطاق (اختياري)</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تشغيل: </a:t>
            </a:r>
            <a:r>
              <a:rPr lang="en-US" sz="1800" b="0" i="0" u="none" strike="noStrike" cap="none" dirty="0">
                <a:solidFill>
                  <a:schemeClr val="accent2"/>
                </a:solidFill>
                <a:latin typeface="Arial"/>
                <a:ea typeface="Arial"/>
                <a:cs typeface="Arial"/>
                <a:sym typeface="Arial"/>
              </a:rPr>
              <a:t>python3 $RF/checkdns.py $</a:t>
            </a:r>
            <a:r>
              <a:rPr lang="en-US" sz="1800" b="0" i="0" u="none" strike="noStrike" cap="none" dirty="0" err="1">
                <a:solidFill>
                  <a:schemeClr val="accent2"/>
                </a:solidFill>
                <a:latin typeface="Arial"/>
                <a:ea typeface="Arial"/>
                <a:cs typeface="Arial"/>
                <a:sym typeface="Arial"/>
              </a:rPr>
              <a:t>mailname</a:t>
            </a:r>
            <a:r>
              <a:rPr lang="en-US" sz="1800" b="0" i="0" u="none" strike="noStrike" cap="none" dirty="0">
                <a:solidFill>
                  <a:schemeClr val="accent2"/>
                </a:solidFill>
                <a:latin typeface="Arial"/>
                <a:ea typeface="Arial"/>
                <a:cs typeface="Arial"/>
                <a:sym typeface="Arial"/>
              </a:rPr>
              <a:t> $</a:t>
            </a:r>
            <a:r>
              <a:rPr lang="en-US" sz="1800" b="0" i="0" u="none" strike="noStrike" cap="none" dirty="0" err="1">
                <a:solidFill>
                  <a:schemeClr val="accent2"/>
                </a:solidFill>
                <a:latin typeface="Arial"/>
                <a:ea typeface="Arial"/>
                <a:cs typeface="Arial"/>
                <a:sym typeface="Arial"/>
              </a:rPr>
              <a:t>hn</a:t>
            </a:r>
            <a:r>
              <a:rPr lang="ar-EG" sz="1800" b="0" i="0" u="none" strike="noStrike" cap="none" dirty="0">
                <a:solidFill>
                  <a:schemeClr val="dk1"/>
                </a:solidFill>
                <a:latin typeface="Arial"/>
                <a:ea typeface="Arial"/>
                <a:cs typeface="Arial"/>
                <a:sym typeface="Arial"/>
              </a:rPr>
              <a:t>.</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إذا لم يكن نظام اسم النطاق صحيحًا، فسيتم تحذيرك (لأن تسليم البريد/السمعة يعتمد بشكل كبير على نظام </a:t>
            </a:r>
            <a:br>
              <a:rPr lang="en-US" sz="1800" b="0" i="0" u="none" strike="noStrike" cap="none" dirty="0">
                <a:solidFill>
                  <a:srgbClr val="000000"/>
                </a:solidFill>
                <a:latin typeface="Arial"/>
                <a:ea typeface="Arial"/>
                <a:cs typeface="Arial"/>
                <a:sym typeface="Arial"/>
              </a:rPr>
            </a:br>
            <a:r>
              <a:rPr lang="ar-EG" sz="1800" b="0" i="0" u="none" strike="noStrike" cap="none" dirty="0">
                <a:solidFill>
                  <a:srgbClr val="000000"/>
                </a:solidFill>
                <a:latin typeface="Arial"/>
                <a:ea typeface="Arial"/>
                <a:cs typeface="Arial"/>
                <a:sym typeface="Arial"/>
              </a:rPr>
              <a:t>اسم النطاق).</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إذا فشل فحص نظام اسم النطاق واستمررت على أي حال، فسيتم تعطيل الحصول على الشهادة (</a:t>
            </a:r>
            <a:r>
              <a:rPr lang="en-US" sz="1800" b="0" i="0" u="none" strike="noStrike" cap="none" dirty="0" err="1">
                <a:solidFill>
                  <a:schemeClr val="accent2"/>
                </a:solidFill>
                <a:latin typeface="Arial"/>
                <a:ea typeface="Arial"/>
                <a:cs typeface="Arial"/>
                <a:sym typeface="Arial"/>
              </a:rPr>
              <a:t>docert</a:t>
            </a:r>
            <a:r>
              <a:rPr lang="en-US" sz="1800" b="0" i="0" u="none" strike="noStrike" cap="none" dirty="0">
                <a:solidFill>
                  <a:schemeClr val="accent2"/>
                </a:solidFill>
                <a:latin typeface="Arial"/>
                <a:ea typeface="Arial"/>
                <a:cs typeface="Arial"/>
                <a:sym typeface="Arial"/>
              </a:rPr>
              <a:t>=false</a:t>
            </a:r>
            <a:r>
              <a:rPr lang="ar-EG" sz="1800" b="0" i="0" u="none" strike="noStrike" cap="none" dirty="0">
                <a:solidFill>
                  <a:srgbClr val="000000"/>
                </a:solidFill>
                <a:latin typeface="Arial"/>
                <a:ea typeface="Arial"/>
                <a:cs typeface="Arial"/>
                <a:sym typeface="Arial"/>
              </a:rPr>
              <a:t>) لأن التحقق من صحة </a:t>
            </a:r>
            <a:r>
              <a:rPr lang="en-US" sz="1800" b="0" i="0" u="none" strike="noStrike" cap="none" dirty="0">
                <a:solidFill>
                  <a:srgbClr val="000000"/>
                </a:solidFill>
                <a:latin typeface="Arial"/>
                <a:ea typeface="Arial"/>
                <a:cs typeface="Arial"/>
                <a:sym typeface="Arial"/>
              </a:rPr>
              <a:t>Let's Encrypt</a:t>
            </a:r>
            <a:r>
              <a:rPr lang="ar-EG" sz="1800" b="0" i="0" u="none" strike="noStrike" cap="none" dirty="0">
                <a:solidFill>
                  <a:srgbClr val="000000"/>
                </a:solidFill>
                <a:latin typeface="Arial"/>
                <a:ea typeface="Arial"/>
                <a:cs typeface="Arial"/>
                <a:sym typeface="Arial"/>
              </a:rPr>
              <a:t> قد يفشل.</a:t>
            </a: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r" rtl="1">
              <a:lnSpc>
                <a:spcPct val="100000"/>
              </a:lnSpc>
              <a:spcBef>
                <a:spcPts val="0"/>
              </a:spcBef>
              <a:spcAft>
                <a:spcPts val="0"/>
              </a:spcAft>
              <a:buNone/>
            </a:pPr>
            <a:r>
              <a:rPr lang="ar-EG" sz="1800" b="1" i="0" u="none" strike="noStrike" cap="none" dirty="0">
                <a:solidFill>
                  <a:srgbClr val="1155CC"/>
                </a:solidFill>
                <a:latin typeface="Arial"/>
                <a:ea typeface="Arial"/>
                <a:cs typeface="Arial"/>
                <a:sym typeface="Arial"/>
              </a:rPr>
              <a:t>7) تهيئة</a:t>
            </a:r>
            <a:r>
              <a:rPr lang="ar-EG" sz="1800" b="1" dirty="0">
                <a:solidFill>
                  <a:srgbClr val="1155CC"/>
                </a:solidFill>
              </a:rPr>
              <a:t> </a:t>
            </a:r>
            <a:r>
              <a:rPr lang="en-US" sz="1800" b="1" dirty="0">
                <a:solidFill>
                  <a:srgbClr val="1155CC"/>
                </a:solidFill>
              </a:rPr>
              <a:t>Postfix </a:t>
            </a:r>
            <a:r>
              <a:rPr lang="ar-EG" sz="1800" b="1" i="0" u="none" strike="noStrike" cap="none" dirty="0">
                <a:solidFill>
                  <a:srgbClr val="1155CC"/>
                </a:solidFill>
                <a:latin typeface="Arial"/>
                <a:ea typeface="Arial"/>
                <a:cs typeface="Arial"/>
                <a:sym typeface="Arial"/>
              </a:rPr>
              <a:t>لصناديق البريد الافتراضية </a:t>
            </a:r>
            <a:r>
              <a:rPr lang="ar-EG" sz="1800" b="1" dirty="0">
                <a:solidFill>
                  <a:srgbClr val="1155CC"/>
                </a:solidFill>
              </a:rPr>
              <a:t>+</a:t>
            </a:r>
            <a:r>
              <a:rPr lang="ar-EG" sz="1800" b="1" i="0" u="none" strike="noStrike" cap="none" dirty="0">
                <a:solidFill>
                  <a:srgbClr val="1155CC"/>
                </a:solidFill>
                <a:latin typeface="Arial"/>
                <a:ea typeface="Arial"/>
                <a:cs typeface="Arial"/>
                <a:sym typeface="Arial"/>
              </a:rPr>
              <a:t> تدويل عناوين البريد الإلكتروني + </a:t>
            </a:r>
            <a:r>
              <a:rPr lang="en-US" sz="1800" b="1" i="0" u="none" strike="noStrike" cap="none" dirty="0">
                <a:solidFill>
                  <a:srgbClr val="1155CC"/>
                </a:solidFill>
                <a:latin typeface="Arial"/>
                <a:ea typeface="Arial"/>
                <a:cs typeface="Arial"/>
                <a:sym typeface="Arial"/>
              </a:rPr>
              <a:t>Milters</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تهيئة </a:t>
            </a:r>
            <a:r>
              <a:rPr lang="en-US" sz="1800" b="0" i="0" u="none" strike="noStrike" cap="none" dirty="0" err="1">
                <a:solidFill>
                  <a:srgbClr val="000000"/>
                </a:solidFill>
                <a:latin typeface="Arial"/>
                <a:ea typeface="Arial"/>
                <a:cs typeface="Arial"/>
                <a:sym typeface="Arial"/>
              </a:rPr>
              <a:t>debconf</a:t>
            </a:r>
            <a:r>
              <a:rPr lang="ar-EG" sz="1800" b="0" i="0" u="none" strike="noStrike" cap="none" dirty="0">
                <a:solidFill>
                  <a:srgbClr val="000000"/>
                </a:solidFill>
                <a:latin typeface="Arial"/>
                <a:ea typeface="Arial"/>
                <a:cs typeface="Arial"/>
                <a:sym typeface="Arial"/>
              </a:rPr>
              <a:t> مسبقًا </a:t>
            </a:r>
            <a:r>
              <a:rPr lang="ar-EG" sz="1800" dirty="0"/>
              <a:t>لـ</a:t>
            </a:r>
            <a:r>
              <a:rPr lang="ar-EG" sz="1800" b="0"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postfix</a:t>
            </a:r>
            <a:r>
              <a:rPr lang="ar-EG" sz="1800" b="0" i="0" u="none" strike="noStrike" cap="none" dirty="0">
                <a:solidFill>
                  <a:srgbClr val="000000"/>
                </a:solidFill>
                <a:latin typeface="Arial"/>
                <a:ea typeface="Arial"/>
                <a:cs typeface="Arial"/>
                <a:sym typeface="Arial"/>
              </a:rPr>
              <a:t> و </a:t>
            </a:r>
            <a:r>
              <a:rPr lang="en-US" sz="1800" b="0" i="0" u="none" strike="noStrike" cap="none" dirty="0" err="1">
                <a:solidFill>
                  <a:srgbClr val="000000"/>
                </a:solidFill>
                <a:latin typeface="Arial"/>
                <a:ea typeface="Arial"/>
                <a:cs typeface="Arial"/>
                <a:sym typeface="Arial"/>
              </a:rPr>
              <a:t>roundcube</a:t>
            </a:r>
            <a:r>
              <a:rPr lang="ar-EG" sz="1800" b="0" i="0" u="none" strike="noStrike" cap="none" dirty="0">
                <a:solidFill>
                  <a:srgbClr val="000000"/>
                </a:solidFill>
                <a:latin typeface="Arial"/>
                <a:ea typeface="Arial"/>
                <a:cs typeface="Arial"/>
                <a:sym typeface="Arial"/>
              </a:rPr>
              <a:t>.</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يقوم بتثبيت الحزم.</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يضمن وجود حساب نظام </a:t>
            </a:r>
            <a:r>
              <a:rPr lang="en-US" sz="1800" b="0" i="0" u="none" strike="noStrike" cap="none" dirty="0" err="1">
                <a:solidFill>
                  <a:schemeClr val="accent2"/>
                </a:solidFill>
                <a:latin typeface="Arial"/>
                <a:ea typeface="Arial"/>
                <a:cs typeface="Arial"/>
                <a:sym typeface="Arial"/>
              </a:rPr>
              <a:t>mailuser</a:t>
            </a:r>
            <a:r>
              <a:rPr lang="ar-EG" sz="1800" b="0" i="0" u="none" strike="noStrike" cap="none" dirty="0">
                <a:solidFill>
                  <a:srgbClr val="000000"/>
                </a:solidFill>
                <a:latin typeface="Arial"/>
                <a:ea typeface="Arial"/>
                <a:cs typeface="Arial"/>
                <a:sym typeface="Arial"/>
              </a:rPr>
              <a:t> ويقرأ دليل </a:t>
            </a:r>
            <a:r>
              <a:rPr lang="en-US" sz="1800" b="0" i="0" u="none" strike="noStrike" cap="none" dirty="0">
                <a:solidFill>
                  <a:srgbClr val="000000"/>
                </a:solidFill>
                <a:latin typeface="Arial"/>
                <a:ea typeface="Arial"/>
                <a:cs typeface="Arial"/>
                <a:sym typeface="Arial"/>
              </a:rPr>
              <a:t>UID/GID/home</a:t>
            </a:r>
            <a:r>
              <a:rPr lang="ar-EG" sz="1800" b="0" i="0" u="none" strike="noStrike" cap="none" dirty="0">
                <a:solidFill>
                  <a:srgbClr val="000000"/>
                </a:solidFill>
                <a:latin typeface="Arial"/>
                <a:ea typeface="Arial"/>
                <a:cs typeface="Arial"/>
                <a:sym typeface="Arial"/>
              </a:rPr>
              <a:t> الخاص به.</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تحرير </a:t>
            </a:r>
            <a:r>
              <a:rPr lang="ar-EG" sz="1800" b="0" i="0" u="none" strike="noStrike" cap="none" dirty="0">
                <a:solidFill>
                  <a:schemeClr val="accent2"/>
                </a:solidFill>
                <a:latin typeface="Arial"/>
                <a:ea typeface="Arial"/>
                <a:cs typeface="Arial"/>
                <a:sym typeface="Arial"/>
              </a:rPr>
              <a:t>/</a:t>
            </a:r>
            <a:r>
              <a:rPr lang="en-US" sz="1800" b="0" i="0" u="none" strike="noStrike" cap="none" dirty="0">
                <a:solidFill>
                  <a:schemeClr val="accent2"/>
                </a:solidFill>
                <a:latin typeface="Arial"/>
                <a:ea typeface="Arial"/>
                <a:cs typeface="Arial"/>
                <a:sym typeface="Arial"/>
              </a:rPr>
              <a:t>etc/postfix/main.cf </a:t>
            </a:r>
            <a:r>
              <a:rPr lang="ar-EG" sz="1800" b="0" i="0" u="none" strike="noStrike" cap="none" dirty="0">
                <a:solidFill>
                  <a:srgbClr val="000000"/>
                </a:solidFill>
                <a:latin typeface="Arial"/>
                <a:ea typeface="Arial"/>
                <a:cs typeface="Arial"/>
                <a:sym typeface="Arial"/>
              </a:rPr>
              <a:t>و</a:t>
            </a:r>
            <a:r>
              <a:rPr lang="ar-EG" sz="1800" b="0" i="0" u="none" strike="noStrike" cap="none" dirty="0">
                <a:solidFill>
                  <a:schemeClr val="accent2"/>
                </a:solidFill>
                <a:latin typeface="Arial"/>
                <a:ea typeface="Arial"/>
                <a:cs typeface="Arial"/>
                <a:sym typeface="Arial"/>
              </a:rPr>
              <a:t>/</a:t>
            </a:r>
            <a:r>
              <a:rPr lang="en-US" sz="1800" b="0" i="0" u="none" strike="noStrike" cap="none" dirty="0">
                <a:solidFill>
                  <a:schemeClr val="accent2"/>
                </a:solidFill>
                <a:latin typeface="Arial"/>
                <a:ea typeface="Arial"/>
                <a:cs typeface="Arial"/>
                <a:sym typeface="Arial"/>
              </a:rPr>
              <a:t>etc/postfix/master.cf</a:t>
            </a:r>
            <a:r>
              <a:rPr lang="ar-EG" sz="1800" b="0" i="0" u="none" strike="noStrike" cap="none" dirty="0">
                <a:solidFill>
                  <a:schemeClr val="dk1"/>
                </a:solidFill>
                <a:latin typeface="Arial"/>
                <a:ea typeface="Arial"/>
                <a:cs typeface="Arial"/>
                <a:sym typeface="Arial"/>
              </a:rPr>
              <a:t>.</a:t>
            </a:r>
          </a:p>
          <a:p>
            <a:pPr marL="542925" marR="0" lvl="0" indent="-298450" algn="r" rtl="1">
              <a:lnSpc>
                <a:spcPct val="100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إنشاء مجلدات </a:t>
            </a:r>
            <a:r>
              <a:rPr lang="en-US" sz="1800" b="0" i="0" u="none" strike="noStrike" cap="none" dirty="0" err="1">
                <a:solidFill>
                  <a:srgbClr val="000000"/>
                </a:solidFill>
                <a:latin typeface="Arial"/>
                <a:ea typeface="Arial"/>
                <a:cs typeface="Arial"/>
                <a:sym typeface="Arial"/>
              </a:rPr>
              <a:t>maildir</a:t>
            </a:r>
            <a:r>
              <a:rPr lang="ar-EG" sz="1800" b="0" i="0" u="none" strike="noStrike" cap="none" dirty="0">
                <a:solidFill>
                  <a:srgbClr val="000000"/>
                </a:solidFill>
                <a:latin typeface="Arial"/>
                <a:ea typeface="Arial"/>
                <a:cs typeface="Arial"/>
                <a:sym typeface="Arial"/>
              </a:rPr>
              <a:t> وبناء خرائط </a:t>
            </a:r>
            <a:r>
              <a:rPr lang="en-US" sz="1800" b="0" i="0" u="none" strike="noStrike" cap="none" dirty="0">
                <a:solidFill>
                  <a:srgbClr val="000000"/>
                </a:solidFill>
                <a:latin typeface="Arial"/>
                <a:ea typeface="Arial"/>
                <a:cs typeface="Arial"/>
                <a:sym typeface="Arial"/>
              </a:rPr>
              <a:t>Postfix</a:t>
            </a:r>
            <a:r>
              <a:rPr lang="ar-EG" sz="1800" b="0" i="0" u="none" strike="noStrike" cap="none" dirty="0">
                <a:solidFill>
                  <a:srgbClr val="000000"/>
                </a:solidFill>
                <a:latin typeface="Arial"/>
                <a:ea typeface="Arial"/>
                <a:cs typeface="Arial"/>
                <a:sym typeface="Arial"/>
              </a:rPr>
              <a:t> عبر </a:t>
            </a:r>
            <a:r>
              <a:rPr lang="en-US" sz="1800" b="0" i="0" u="none" strike="noStrike" cap="none" dirty="0" err="1">
                <a:solidFill>
                  <a:schemeClr val="accent2"/>
                </a:solidFill>
                <a:latin typeface="Arial"/>
                <a:ea typeface="Arial"/>
                <a:cs typeface="Arial"/>
                <a:sym typeface="Arial"/>
              </a:rPr>
              <a:t>postmap</a:t>
            </a:r>
            <a:r>
              <a:rPr lang="ar-EG" sz="1800" b="0" i="0" u="none" strike="noStrike" cap="none" dirty="0">
                <a:solidFill>
                  <a:srgbClr val="000000"/>
                </a:solidFill>
                <a:latin typeface="Arial"/>
                <a:ea typeface="Arial"/>
                <a:cs typeface="Arial"/>
                <a:sym typeface="Arial"/>
              </a:rPr>
              <a:t>.</a:t>
            </a:r>
          </a:p>
        </p:txBody>
      </p:sp>
      <p:sp>
        <p:nvSpPr>
          <p:cNvPr id="1109" name="Google Shape;1109;p114"/>
          <p:cNvSpPr/>
          <p:nvPr/>
        </p:nvSpPr>
        <p:spPr>
          <a:xfrm>
            <a:off x="42752" y="13188"/>
            <a:ext cx="910124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النص</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15"/>
          <p:cNvSpPr txBox="1"/>
          <p:nvPr/>
        </p:nvSpPr>
        <p:spPr>
          <a:xfrm>
            <a:off x="216563" y="778772"/>
            <a:ext cx="8530800" cy="3843300"/>
          </a:xfrm>
          <a:prstGeom prst="rect">
            <a:avLst/>
          </a:prstGeom>
          <a:noFill/>
          <a:ln>
            <a:noFill/>
          </a:ln>
        </p:spPr>
        <p:txBody>
          <a:bodyPr spcFirstLastPara="1" wrap="square" lIns="91425" tIns="45700" rIns="91425" bIns="45700" anchor="t" anchorCtr="0">
            <a:spAutoFit/>
          </a:bodyPr>
          <a:lstStyle/>
          <a:p>
            <a:pPr marL="0" marR="0" lvl="0" indent="0" algn="r" rtl="1">
              <a:lnSpc>
                <a:spcPct val="115000"/>
              </a:lnSpc>
              <a:spcBef>
                <a:spcPts val="0"/>
              </a:spcBef>
              <a:spcAft>
                <a:spcPts val="0"/>
              </a:spcAft>
              <a:buNone/>
            </a:pPr>
            <a:r>
              <a:rPr lang="ar-EG" sz="1800" b="1" i="0" u="none" strike="noStrike" cap="none" dirty="0">
                <a:solidFill>
                  <a:srgbClr val="1155CC"/>
                </a:solidFill>
                <a:latin typeface="Arial"/>
                <a:ea typeface="Arial"/>
                <a:cs typeface="Arial"/>
                <a:sym typeface="Arial"/>
              </a:rPr>
              <a:t>8)</a:t>
            </a:r>
            <a:r>
              <a:rPr lang="ar-EG" sz="1800" b="1" dirty="0">
                <a:solidFill>
                  <a:srgbClr val="1155CC"/>
                </a:solidFill>
              </a:rPr>
              <a:t> مفاتيح</a:t>
            </a:r>
            <a:r>
              <a:rPr lang="ar-EG" sz="1800" b="1" i="0" u="none" strike="noStrike" cap="none" dirty="0">
                <a:solidFill>
                  <a:srgbClr val="1155CC"/>
                </a:solidFill>
                <a:latin typeface="Arial"/>
                <a:ea typeface="Arial"/>
                <a:cs typeface="Arial"/>
                <a:sym typeface="Arial"/>
              </a:rPr>
              <a:t> </a:t>
            </a:r>
            <a:r>
              <a:rPr lang="en-US" sz="1800" b="1" i="0" u="none" strike="noStrike" cap="none" dirty="0">
                <a:solidFill>
                  <a:srgbClr val="1155CC"/>
                </a:solidFill>
                <a:latin typeface="Arial"/>
                <a:ea typeface="Arial"/>
                <a:cs typeface="Arial"/>
                <a:sym typeface="Arial"/>
              </a:rPr>
              <a:t>DKIM </a:t>
            </a:r>
            <a:r>
              <a:rPr lang="ar-EG" sz="1800" b="1" dirty="0">
                <a:solidFill>
                  <a:srgbClr val="1155CC"/>
                </a:solidFill>
              </a:rPr>
              <a:t>+ </a:t>
            </a:r>
            <a:r>
              <a:rPr lang="ar-EG" sz="1800" b="1" i="0" u="none" strike="noStrike" cap="none" dirty="0">
                <a:solidFill>
                  <a:srgbClr val="1155CC"/>
                </a:solidFill>
                <a:latin typeface="Arial"/>
                <a:ea typeface="Arial"/>
                <a:cs typeface="Arial"/>
                <a:sym typeface="Arial"/>
              </a:rPr>
              <a:t>‏</a:t>
            </a:r>
            <a:r>
              <a:rPr lang="en-US" sz="1800" b="1" i="0" u="none" strike="noStrike" cap="none" dirty="0" err="1">
                <a:solidFill>
                  <a:srgbClr val="1155CC"/>
                </a:solidFill>
                <a:latin typeface="Arial"/>
                <a:ea typeface="Arial"/>
                <a:cs typeface="Arial"/>
                <a:sym typeface="Arial"/>
              </a:rPr>
              <a:t>OpenDKIM</a:t>
            </a:r>
            <a:endParaRPr lang="en-US" sz="1800" b="1" i="0" u="none" strike="noStrike" cap="none" dirty="0">
              <a:solidFill>
                <a:srgbClr val="1155CC"/>
              </a:solidFill>
              <a:latin typeface="Arial"/>
              <a:ea typeface="Arial"/>
              <a:cs typeface="Arial"/>
              <a:sym typeface="Arial"/>
            </a:endParaRPr>
          </a:p>
          <a:p>
            <a:pPr marL="542925" marR="0" lvl="0" indent="-298450" algn="r" rtl="1">
              <a:lnSpc>
                <a:spcPct val="11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إنشاء زوج مفاتيح </a:t>
            </a:r>
            <a:r>
              <a:rPr lang="en-US" sz="1800" b="0" i="0" u="none" strike="noStrike" cap="none" dirty="0">
                <a:solidFill>
                  <a:srgbClr val="000000"/>
                </a:solidFill>
                <a:latin typeface="Arial"/>
                <a:ea typeface="Arial"/>
                <a:cs typeface="Arial"/>
                <a:sym typeface="Arial"/>
              </a:rPr>
              <a:t>DKIM selector </a:t>
            </a:r>
            <a:r>
              <a:rPr lang="en-US" sz="1800" b="0" i="0" u="none" strike="noStrike" cap="none" dirty="0">
                <a:solidFill>
                  <a:schemeClr val="accent2"/>
                </a:solidFill>
                <a:latin typeface="Arial"/>
                <a:ea typeface="Arial"/>
                <a:cs typeface="Arial"/>
                <a:sym typeface="Arial"/>
              </a:rPr>
              <a:t>s1</a:t>
            </a:r>
            <a:r>
              <a:rPr lang="ar-EG" sz="1800" b="0" i="0" u="none" strike="noStrike" cap="none" dirty="0">
                <a:solidFill>
                  <a:srgbClr val="000000"/>
                </a:solidFill>
                <a:latin typeface="Arial"/>
                <a:ea typeface="Arial"/>
                <a:cs typeface="Arial"/>
                <a:sym typeface="Arial"/>
              </a:rPr>
              <a:t> في </a:t>
            </a:r>
            <a:r>
              <a:rPr lang="ar-EG"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etc</a:t>
            </a:r>
            <a:r>
              <a:rPr lang="en-US"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dkimkeys</a:t>
            </a:r>
            <a:r>
              <a:rPr lang="ar-EG" sz="1800" b="0" i="0" u="none" strike="noStrike" cap="none" dirty="0">
                <a:solidFill>
                  <a:srgbClr val="000000"/>
                </a:solidFill>
                <a:latin typeface="Arial"/>
                <a:ea typeface="Arial"/>
                <a:cs typeface="Arial"/>
                <a:sym typeface="Arial"/>
              </a:rPr>
              <a:t>.</a:t>
            </a:r>
          </a:p>
          <a:p>
            <a:pPr marL="542925" marR="0" lvl="0" indent="-298450" algn="r" rtl="1">
              <a:lnSpc>
                <a:spcPct val="11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تحديث </a:t>
            </a:r>
            <a:r>
              <a:rPr lang="ar-EG"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etc</a:t>
            </a:r>
            <a:r>
              <a:rPr lang="en-US" sz="1800" b="0" i="0" u="none" strike="noStrike" cap="none" dirty="0">
                <a:solidFill>
                  <a:schemeClr val="accent2"/>
                </a:solidFill>
                <a:latin typeface="Arial"/>
                <a:ea typeface="Arial"/>
                <a:cs typeface="Arial"/>
                <a:sym typeface="Arial"/>
              </a:rPr>
              <a:t>/</a:t>
            </a:r>
            <a:r>
              <a:rPr lang="en-US" sz="1800" b="0" i="0" u="none" strike="noStrike" cap="none" dirty="0" err="1">
                <a:solidFill>
                  <a:schemeClr val="accent2"/>
                </a:solidFill>
                <a:latin typeface="Arial"/>
                <a:ea typeface="Arial"/>
                <a:cs typeface="Arial"/>
                <a:sym typeface="Arial"/>
              </a:rPr>
              <a:t>opendkim.conf</a:t>
            </a:r>
            <a:r>
              <a:rPr lang="ar-EG" sz="1800" b="0" i="0" u="none" strike="noStrike" cap="none" dirty="0">
                <a:solidFill>
                  <a:srgbClr val="000000"/>
                </a:solidFill>
                <a:latin typeface="Arial"/>
                <a:ea typeface="Arial"/>
                <a:cs typeface="Arial"/>
                <a:sym typeface="Arial"/>
              </a:rPr>
              <a:t> لتوقيع النطاق المختار والاستماع على </a:t>
            </a:r>
            <a:r>
              <a:rPr lang="en-US" sz="1800" b="0" i="0" u="none" strike="noStrike" cap="none" dirty="0">
                <a:solidFill>
                  <a:srgbClr val="000000"/>
                </a:solidFill>
                <a:latin typeface="Arial"/>
                <a:ea typeface="Arial"/>
                <a:cs typeface="Arial"/>
                <a:sym typeface="Arial"/>
              </a:rPr>
              <a:t>localhost:8891</a:t>
            </a:r>
            <a:r>
              <a:rPr lang="ar-EG" sz="1800" b="0" i="0" u="none" strike="noStrike" cap="none" dirty="0">
                <a:solidFill>
                  <a:srgbClr val="000000"/>
                </a:solidFill>
                <a:latin typeface="Arial"/>
                <a:ea typeface="Arial"/>
                <a:cs typeface="Arial"/>
                <a:sym typeface="Arial"/>
              </a:rPr>
              <a:t>.</a:t>
            </a:r>
          </a:p>
          <a:p>
            <a:pPr marL="542925" marR="0" lvl="0" indent="-298450" algn="r" rtl="1">
              <a:lnSpc>
                <a:spcPct val="11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يطبع سجل </a:t>
            </a:r>
            <a:r>
              <a:rPr lang="en-US" sz="1800" b="0" i="0" u="none" strike="noStrike" cap="none" dirty="0">
                <a:solidFill>
                  <a:srgbClr val="000000"/>
                </a:solidFill>
                <a:latin typeface="Arial"/>
                <a:ea typeface="Arial"/>
                <a:cs typeface="Arial"/>
                <a:sym typeface="Arial"/>
              </a:rPr>
              <a:t>TXT</a:t>
            </a:r>
            <a:r>
              <a:rPr lang="ar-EG" sz="1800" b="0" i="0" u="none" strike="noStrike" cap="none" dirty="0">
                <a:solidFill>
                  <a:srgbClr val="000000"/>
                </a:solidFill>
                <a:latin typeface="Arial"/>
                <a:ea typeface="Arial"/>
                <a:cs typeface="Arial"/>
                <a:sym typeface="Arial"/>
              </a:rPr>
              <a:t> الذي يجب عليك نشره في نظام اسم النطاق.</a:t>
            </a:r>
          </a:p>
          <a:p>
            <a:pPr marL="542925" marR="0" lvl="0" indent="-184150" algn="l" rtl="0">
              <a:lnSpc>
                <a:spcPct val="115000"/>
              </a:lnSpc>
              <a:spcBef>
                <a:spcPts val="0"/>
              </a:spcBef>
              <a:spcAft>
                <a:spcPts val="0"/>
              </a:spcAft>
              <a:buClr>
                <a:srgbClr val="000000"/>
              </a:buClr>
              <a:buSzPts val="1600"/>
              <a:buFont typeface="Arial"/>
              <a:buNone/>
            </a:pPr>
            <a:endParaRPr sz="1800" b="0" i="0" u="none" strike="noStrike" cap="none" dirty="0">
              <a:solidFill>
                <a:srgbClr val="000000"/>
              </a:solidFill>
              <a:latin typeface="Arial"/>
              <a:ea typeface="Arial"/>
              <a:cs typeface="Arial"/>
              <a:sym typeface="Arial"/>
            </a:endParaRPr>
          </a:p>
          <a:p>
            <a:pPr marL="0" marR="0" lvl="0" indent="0" algn="r" rtl="1">
              <a:lnSpc>
                <a:spcPct val="115000"/>
              </a:lnSpc>
              <a:spcBef>
                <a:spcPts val="0"/>
              </a:spcBef>
              <a:spcAft>
                <a:spcPts val="0"/>
              </a:spcAft>
              <a:buNone/>
            </a:pPr>
            <a:r>
              <a:rPr lang="ar-EG" sz="1800" b="1" dirty="0">
                <a:solidFill>
                  <a:srgbClr val="1155CC"/>
                </a:solidFill>
              </a:rPr>
              <a:t>9) في حال تفعيل </a:t>
            </a:r>
            <a:r>
              <a:rPr lang="en-US" sz="1800" b="1" dirty="0">
                <a:solidFill>
                  <a:srgbClr val="1155CC"/>
                </a:solidFill>
              </a:rPr>
              <a:t>Dovecot + Webmail</a:t>
            </a:r>
          </a:p>
          <a:p>
            <a:pPr marL="628650" marR="0" lvl="0" indent="-298450" algn="r" rtl="1">
              <a:lnSpc>
                <a:spcPct val="115000"/>
              </a:lnSpc>
              <a:spcBef>
                <a:spcPts val="0"/>
              </a:spcBef>
              <a:spcAft>
                <a:spcPts val="0"/>
              </a:spcAft>
              <a:buClr>
                <a:srgbClr val="000000"/>
              </a:buClr>
              <a:buSzPts val="1800"/>
              <a:buFont typeface="Arial"/>
              <a:buChar char="•"/>
            </a:pPr>
            <a:r>
              <a:rPr lang="ar-EG" sz="1800" dirty="0"/>
              <a:t>تهيئة تخزين بريد </a:t>
            </a:r>
            <a:r>
              <a:rPr lang="en-US" sz="1800" dirty="0"/>
              <a:t>Dovecot</a:t>
            </a:r>
            <a:r>
              <a:rPr lang="ar-EG" sz="1800" dirty="0"/>
              <a:t> إلى </a:t>
            </a:r>
            <a:r>
              <a:rPr lang="en-US" sz="1800" dirty="0" err="1"/>
              <a:t>Maildir</a:t>
            </a:r>
            <a:r>
              <a:rPr lang="ar-EG" sz="1800" dirty="0"/>
              <a:t> ضمن </a:t>
            </a:r>
            <a:r>
              <a:rPr lang="en-US" sz="1800" dirty="0" err="1"/>
              <a:t>mailuser</a:t>
            </a:r>
            <a:r>
              <a:rPr lang="ar-EG" sz="1800" dirty="0"/>
              <a:t>.</a:t>
            </a:r>
          </a:p>
          <a:p>
            <a:pPr marL="628650" marR="0" lvl="0" indent="-298450" algn="r" rtl="1">
              <a:lnSpc>
                <a:spcPct val="115000"/>
              </a:lnSpc>
              <a:spcBef>
                <a:spcPts val="0"/>
              </a:spcBef>
              <a:spcAft>
                <a:spcPts val="0"/>
              </a:spcAft>
              <a:buClr>
                <a:srgbClr val="000000"/>
              </a:buClr>
              <a:buSzPts val="1800"/>
              <a:buFont typeface="Arial"/>
              <a:buChar char="•"/>
            </a:pPr>
            <a:r>
              <a:rPr lang="ar-EG" sz="1800" dirty="0"/>
              <a:t>يُفعّل مقبس مصادقة </a:t>
            </a:r>
            <a:r>
              <a:rPr lang="en-US" sz="1800" dirty="0"/>
              <a:t>Dovecot</a:t>
            </a:r>
            <a:r>
              <a:rPr lang="ar-EG" sz="1800" dirty="0"/>
              <a:t> من أجل </a:t>
            </a:r>
            <a:r>
              <a:rPr lang="en-US" sz="1800" dirty="0"/>
              <a:t>Postfix SMTP AUTH</a:t>
            </a:r>
            <a:r>
              <a:rPr lang="ar-EG" sz="1800" dirty="0"/>
              <a:t>.</a:t>
            </a:r>
          </a:p>
          <a:p>
            <a:pPr marL="628650" marR="0" lvl="0" indent="-298450" algn="r" rtl="1">
              <a:lnSpc>
                <a:spcPct val="115000"/>
              </a:lnSpc>
              <a:spcBef>
                <a:spcPts val="0"/>
              </a:spcBef>
              <a:spcAft>
                <a:spcPts val="0"/>
              </a:spcAft>
              <a:buClr>
                <a:srgbClr val="000000"/>
              </a:buClr>
              <a:buSzPts val="1800"/>
              <a:buFont typeface="Arial"/>
              <a:buChar char="•"/>
            </a:pPr>
            <a:r>
              <a:rPr lang="ar-EG" sz="1800" dirty="0"/>
              <a:t>تهيئة </a:t>
            </a:r>
            <a:r>
              <a:rPr lang="en-US" sz="1800" dirty="0"/>
              <a:t>Apache</a:t>
            </a:r>
            <a:r>
              <a:rPr lang="ar-EG" sz="1800" dirty="0"/>
              <a:t> لخدمة </a:t>
            </a:r>
            <a:r>
              <a:rPr lang="en-US" sz="1800" dirty="0" err="1"/>
              <a:t>Roundcube</a:t>
            </a:r>
            <a:r>
              <a:rPr lang="ar-EG" sz="1800" dirty="0"/>
              <a:t> كموقع رئيسي.</a:t>
            </a:r>
          </a:p>
          <a:p>
            <a:pPr marL="628650" marR="0" lvl="0" indent="-298450" algn="r" rtl="1">
              <a:lnSpc>
                <a:spcPct val="115000"/>
              </a:lnSpc>
              <a:spcBef>
                <a:spcPts val="0"/>
              </a:spcBef>
              <a:spcAft>
                <a:spcPts val="0"/>
              </a:spcAft>
              <a:buClr>
                <a:srgbClr val="000000"/>
              </a:buClr>
              <a:buSzPts val="1800"/>
              <a:buFont typeface="Arial"/>
              <a:buChar char="•"/>
            </a:pPr>
            <a:r>
              <a:rPr lang="ar-EG" sz="1800" dirty="0"/>
              <a:t>تهيئة افتراضات </a:t>
            </a:r>
            <a:r>
              <a:rPr lang="en-US" sz="1800" dirty="0" err="1"/>
              <a:t>Roundcube</a:t>
            </a:r>
            <a:r>
              <a:rPr lang="ar-EG" sz="1800" dirty="0"/>
              <a:t> (نطاق البريد + مجموعة أحرف </a:t>
            </a:r>
            <a:r>
              <a:rPr lang="en-US" sz="1800" dirty="0"/>
              <a:t>UTF-8</a:t>
            </a:r>
            <a:r>
              <a:rPr lang="ar-EG" sz="1800" dirty="0"/>
              <a:t>).</a:t>
            </a:r>
          </a:p>
          <a:p>
            <a:pPr marL="257175"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p:txBody>
      </p:sp>
      <p:sp>
        <p:nvSpPr>
          <p:cNvPr id="1115" name="Google Shape;1115;p115"/>
          <p:cNvSpPr/>
          <p:nvPr/>
        </p:nvSpPr>
        <p:spPr>
          <a:xfrm>
            <a:off x="42752" y="13188"/>
            <a:ext cx="910124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النص</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16"/>
          <p:cNvSpPr/>
          <p:nvPr/>
        </p:nvSpPr>
        <p:spPr>
          <a:xfrm>
            <a:off x="42752" y="13188"/>
            <a:ext cx="9101248"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None/>
            </a:pPr>
            <a:r>
              <a:rPr lang="ar-EG" sz="2800" b="1" i="0" u="none" strike="noStrike" cap="none" dirty="0">
                <a:solidFill>
                  <a:schemeClr val="lt1"/>
                </a:solidFill>
                <a:latin typeface="Arial"/>
                <a:ea typeface="Arial"/>
                <a:cs typeface="Arial"/>
                <a:sym typeface="Arial"/>
              </a:rPr>
              <a:t>تدفق النص</a:t>
            </a:r>
          </a:p>
        </p:txBody>
      </p:sp>
      <p:sp>
        <p:nvSpPr>
          <p:cNvPr id="1121" name="Google Shape;1121;p116"/>
          <p:cNvSpPr/>
          <p:nvPr/>
        </p:nvSpPr>
        <p:spPr>
          <a:xfrm>
            <a:off x="651525" y="765128"/>
            <a:ext cx="8186100" cy="2862300"/>
          </a:xfrm>
          <a:prstGeom prst="rect">
            <a:avLst/>
          </a:prstGeom>
          <a:noFill/>
          <a:ln>
            <a:noFill/>
          </a:ln>
        </p:spPr>
        <p:txBody>
          <a:bodyPr spcFirstLastPara="1" wrap="square" lIns="91425" tIns="45700" rIns="91425" bIns="45700" anchor="t" anchorCtr="0">
            <a:noAutofit/>
          </a:bodyPr>
          <a:lstStyle/>
          <a:p>
            <a:pPr marL="0" marR="0" lvl="0" indent="0" algn="r" rtl="1">
              <a:lnSpc>
                <a:spcPct val="125000"/>
              </a:lnSpc>
              <a:spcBef>
                <a:spcPts val="0"/>
              </a:spcBef>
              <a:spcAft>
                <a:spcPts val="0"/>
              </a:spcAft>
              <a:buNone/>
            </a:pPr>
            <a:r>
              <a:rPr lang="ar-EG" sz="1800" b="1" i="0" u="none" strike="noStrike" cap="none" dirty="0">
                <a:solidFill>
                  <a:srgbClr val="1155CC"/>
                </a:solidFill>
                <a:latin typeface="Arial"/>
                <a:ea typeface="Arial"/>
                <a:cs typeface="Arial"/>
                <a:sym typeface="Arial"/>
              </a:rPr>
              <a:t>10) شهادات</a:t>
            </a:r>
            <a:r>
              <a:rPr lang="ar-EG" sz="1800" b="1" dirty="0">
                <a:solidFill>
                  <a:srgbClr val="1155CC"/>
                </a:solidFill>
              </a:rPr>
              <a:t> </a:t>
            </a:r>
            <a:r>
              <a:rPr lang="en-US" sz="1800" b="1" dirty="0">
                <a:solidFill>
                  <a:srgbClr val="1155CC"/>
                </a:solidFill>
              </a:rPr>
              <a:t> TLS </a:t>
            </a:r>
            <a:r>
              <a:rPr lang="ar-EG" sz="1800" b="1" i="0" u="none" strike="noStrike" cap="none" dirty="0">
                <a:solidFill>
                  <a:srgbClr val="1155CC"/>
                </a:solidFill>
                <a:latin typeface="Arial"/>
                <a:ea typeface="Arial"/>
                <a:cs typeface="Arial"/>
                <a:sym typeface="Arial"/>
              </a:rPr>
              <a:t>(اختياري)</a:t>
            </a:r>
          </a:p>
          <a:p>
            <a:pPr marL="628650" marR="0" lvl="0" indent="-28575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إذا كانت </a:t>
            </a:r>
            <a:r>
              <a:rPr lang="en-US" sz="1800" b="0" i="0" u="none" strike="noStrike" cap="none" dirty="0" err="1">
                <a:solidFill>
                  <a:schemeClr val="accent2"/>
                </a:solidFill>
                <a:latin typeface="Arial"/>
                <a:ea typeface="Arial"/>
                <a:cs typeface="Arial"/>
                <a:sym typeface="Arial"/>
              </a:rPr>
              <a:t>docert</a:t>
            </a:r>
            <a:r>
              <a:rPr lang="en-US" sz="1800" b="0" i="0" u="none" strike="noStrike" cap="none" dirty="0">
                <a:solidFill>
                  <a:schemeClr val="accent2"/>
                </a:solidFill>
                <a:latin typeface="Arial"/>
                <a:ea typeface="Arial"/>
                <a:cs typeface="Arial"/>
                <a:sym typeface="Arial"/>
              </a:rPr>
              <a:t>=true</a:t>
            </a:r>
            <a:r>
              <a:rPr lang="ar-EG" sz="1800" b="0" i="0" u="none" strike="noStrike" cap="none" dirty="0">
                <a:solidFill>
                  <a:srgbClr val="000000"/>
                </a:solidFill>
                <a:latin typeface="Arial"/>
                <a:ea typeface="Arial"/>
                <a:cs typeface="Arial"/>
                <a:sym typeface="Arial"/>
              </a:rPr>
              <a:t>، فسيتم استخدام إضافة </a:t>
            </a:r>
            <a:r>
              <a:rPr lang="en-US" sz="1800" b="0" i="0" u="none" strike="noStrike" cap="none" dirty="0" err="1">
                <a:solidFill>
                  <a:srgbClr val="000000"/>
                </a:solidFill>
                <a:latin typeface="Arial"/>
                <a:ea typeface="Arial"/>
                <a:cs typeface="Arial"/>
                <a:sym typeface="Arial"/>
              </a:rPr>
              <a:t>certbot</a:t>
            </a:r>
            <a:r>
              <a:rPr lang="en-US" sz="1800" b="0" i="0" u="none" strike="noStrike" cap="none" dirty="0">
                <a:solidFill>
                  <a:srgbClr val="000000"/>
                </a:solidFill>
                <a:latin typeface="Arial"/>
                <a:ea typeface="Arial"/>
                <a:cs typeface="Arial"/>
                <a:sym typeface="Arial"/>
              </a:rPr>
              <a:t> Apache</a:t>
            </a:r>
            <a:r>
              <a:rPr lang="ar-EG" sz="1800" b="0" i="0" u="none" strike="noStrike" cap="none" dirty="0">
                <a:solidFill>
                  <a:srgbClr val="000000"/>
                </a:solidFill>
                <a:latin typeface="Arial"/>
                <a:ea typeface="Arial"/>
                <a:cs typeface="Arial"/>
                <a:sym typeface="Arial"/>
              </a:rPr>
              <a:t> للحصول على شهادة حقيقية ونشرها في:</a:t>
            </a:r>
          </a:p>
          <a:p>
            <a:pPr marL="990600" marR="0" lvl="1" indent="-285750" algn="r" rtl="1">
              <a:lnSpc>
                <a:spcPct val="125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Apache</a:t>
            </a:r>
            <a:r>
              <a:rPr lang="ar-EG" sz="1800" b="0" i="0" u="none" strike="noStrike" cap="none" dirty="0">
                <a:solidFill>
                  <a:srgbClr val="000000"/>
                </a:solidFill>
                <a:latin typeface="Arial"/>
                <a:ea typeface="Arial"/>
                <a:cs typeface="Arial"/>
                <a:sym typeface="Arial"/>
              </a:rPr>
              <a:t>.</a:t>
            </a:r>
          </a:p>
          <a:p>
            <a:pPr marL="990600" marR="0" lvl="1" indent="-285750" algn="r" rtl="1">
              <a:lnSpc>
                <a:spcPct val="125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Postfix (</a:t>
            </a:r>
            <a:r>
              <a:rPr lang="en-US" sz="1800" b="0" i="0" u="none" strike="noStrike" cap="none" dirty="0">
                <a:solidFill>
                  <a:schemeClr val="accent2"/>
                </a:solidFill>
                <a:latin typeface="Arial"/>
                <a:ea typeface="Arial"/>
                <a:cs typeface="Arial"/>
                <a:sym typeface="Arial"/>
              </a:rPr>
              <a:t>postfix </a:t>
            </a:r>
            <a:r>
              <a:rPr lang="en-US" sz="1800" b="0" i="0" u="none" strike="noStrike" cap="none" dirty="0" err="1">
                <a:solidFill>
                  <a:schemeClr val="accent2"/>
                </a:solidFill>
                <a:latin typeface="Arial"/>
                <a:ea typeface="Arial"/>
                <a:cs typeface="Arial"/>
                <a:sym typeface="Arial"/>
              </a:rPr>
              <a:t>tls</a:t>
            </a:r>
            <a:r>
              <a:rPr lang="en-US" sz="1800" b="0" i="0" u="none" strike="noStrike" cap="none" dirty="0">
                <a:solidFill>
                  <a:schemeClr val="accent2"/>
                </a:solidFill>
                <a:latin typeface="Arial"/>
                <a:ea typeface="Arial"/>
                <a:cs typeface="Arial"/>
                <a:sym typeface="Arial"/>
              </a:rPr>
              <a:t> deploy-server-cert</a:t>
            </a:r>
            <a:r>
              <a:rPr lang="en-US" sz="1800" b="0" i="0" u="none" strike="noStrike" cap="none" dirty="0">
                <a:solidFill>
                  <a:schemeClr val="tx1"/>
                </a:solidFill>
                <a:latin typeface="Arial"/>
                <a:ea typeface="Arial"/>
                <a:cs typeface="Arial"/>
                <a:sym typeface="Arial"/>
              </a:rPr>
              <a:t>)</a:t>
            </a:r>
            <a:r>
              <a:rPr lang="ar-EG" sz="1800" b="0" i="0" u="none" strike="noStrike" cap="none" dirty="0">
                <a:solidFill>
                  <a:srgbClr val="000000"/>
                </a:solidFill>
                <a:latin typeface="Arial"/>
                <a:ea typeface="Arial"/>
                <a:cs typeface="Arial"/>
                <a:sym typeface="Arial"/>
              </a:rPr>
              <a:t>...</a:t>
            </a:r>
            <a:r>
              <a:rPr lang="ar-EG" sz="1800" dirty="0"/>
              <a:t>.</a:t>
            </a:r>
          </a:p>
          <a:p>
            <a:pPr marL="990600" marR="0" lvl="1" indent="-285750" algn="r" rtl="1">
              <a:lnSpc>
                <a:spcPct val="125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a:ea typeface="Arial"/>
                <a:cs typeface="Arial"/>
                <a:sym typeface="Arial"/>
              </a:rPr>
              <a:t>Dovecot</a:t>
            </a:r>
            <a:r>
              <a:rPr lang="ar-EG" sz="1800" b="0" i="0" u="none" strike="noStrike" cap="none" dirty="0">
                <a:solidFill>
                  <a:srgbClr val="000000"/>
                </a:solidFill>
                <a:latin typeface="Arial"/>
                <a:ea typeface="Arial"/>
                <a:cs typeface="Arial"/>
                <a:sym typeface="Arial"/>
              </a:rPr>
              <a:t> (تحرير </a:t>
            </a:r>
            <a:r>
              <a:rPr lang="ar-EG" sz="1800" b="0" i="0" u="none" strike="noStrike" cap="none" dirty="0">
                <a:solidFill>
                  <a:schemeClr val="accent2"/>
                </a:solidFill>
                <a:latin typeface="Arial"/>
                <a:ea typeface="Arial"/>
                <a:cs typeface="Arial"/>
                <a:sym typeface="Arial"/>
              </a:rPr>
              <a:t>10-</a:t>
            </a:r>
            <a:r>
              <a:rPr lang="en-US" sz="1800" b="0" i="0" u="none" strike="noStrike" cap="none" dirty="0" err="1">
                <a:solidFill>
                  <a:schemeClr val="accent2"/>
                </a:solidFill>
                <a:latin typeface="Arial"/>
                <a:ea typeface="Arial"/>
                <a:cs typeface="Arial"/>
                <a:sym typeface="Arial"/>
              </a:rPr>
              <a:t>ssl.conf</a:t>
            </a:r>
            <a:r>
              <a:rPr lang="ar-EG" sz="1800" b="0" i="0" u="none" strike="noStrike" cap="none" dirty="0">
                <a:solidFill>
                  <a:srgbClr val="000000"/>
                </a:solidFill>
                <a:latin typeface="Arial"/>
                <a:ea typeface="Arial"/>
                <a:cs typeface="Arial"/>
                <a:sym typeface="Arial"/>
              </a:rPr>
              <a:t>).</a:t>
            </a:r>
          </a:p>
          <a:p>
            <a:pPr marL="628650" marR="0" lvl="0" indent="-28575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كما يقوم بتثبيت خطاف تجديد لإعادة تحميل </a:t>
            </a:r>
            <a:r>
              <a:rPr lang="en-US" sz="1800" b="0" i="0" u="none" strike="noStrike" cap="none" dirty="0">
                <a:solidFill>
                  <a:srgbClr val="000000"/>
                </a:solidFill>
                <a:latin typeface="Arial"/>
                <a:ea typeface="Arial"/>
                <a:cs typeface="Arial"/>
                <a:sym typeface="Arial"/>
              </a:rPr>
              <a:t>postfix/dovecot</a:t>
            </a:r>
            <a:r>
              <a:rPr lang="ar-EG" sz="1800" b="0" i="0" u="none" strike="noStrike" cap="none" dirty="0">
                <a:solidFill>
                  <a:srgbClr val="000000"/>
                </a:solidFill>
                <a:latin typeface="Arial"/>
                <a:ea typeface="Arial"/>
                <a:cs typeface="Arial"/>
                <a:sym typeface="Arial"/>
              </a:rPr>
              <a:t> بعد تجديد الشهادة.</a:t>
            </a:r>
          </a:p>
          <a:p>
            <a:pPr marL="628650" marR="0" lvl="0" indent="-285750" algn="r" rtl="1">
              <a:lnSpc>
                <a:spcPct val="125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في حالة </a:t>
            </a:r>
            <a:r>
              <a:rPr lang="en-US" sz="1800" b="0" i="0" u="none" strike="noStrike" cap="none" dirty="0" err="1">
                <a:solidFill>
                  <a:schemeClr val="accent2"/>
                </a:solidFill>
                <a:latin typeface="Arial"/>
                <a:ea typeface="Arial"/>
                <a:cs typeface="Arial"/>
                <a:sym typeface="Arial"/>
              </a:rPr>
              <a:t>nocert</a:t>
            </a:r>
            <a:r>
              <a:rPr lang="ar-EG" sz="1800" b="0" i="0" u="none" strike="noStrike" cap="none" dirty="0">
                <a:solidFill>
                  <a:srgbClr val="000000"/>
                </a:solidFill>
                <a:latin typeface="Arial"/>
                <a:ea typeface="Arial"/>
                <a:cs typeface="Arial"/>
                <a:sym typeface="Arial"/>
              </a:rPr>
              <a:t>، يتم تفعيل خيار الرجوع إلى الشهادات الموقعة ذاتيًا.</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117"/>
          <p:cNvSpPr txBox="1"/>
          <p:nvPr/>
        </p:nvSpPr>
        <p:spPr>
          <a:xfrm>
            <a:off x="0" y="0"/>
            <a:ext cx="9144000" cy="5541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ar-EG" sz="2400" b="1" dirty="0">
                <a:solidFill>
                  <a:srgbClr val="FFFFFF"/>
                </a:solidFill>
              </a:rPr>
              <a:t>تدويل عناوين البريد الإلكتروني: التغييرات المطلوبة</a:t>
            </a:r>
          </a:p>
        </p:txBody>
      </p:sp>
      <p:sp>
        <p:nvSpPr>
          <p:cNvPr id="1127" name="Google Shape;1127;p117"/>
          <p:cNvSpPr txBox="1"/>
          <p:nvPr/>
        </p:nvSpPr>
        <p:spPr>
          <a:xfrm>
            <a:off x="250575" y="830850"/>
            <a:ext cx="8430000" cy="32325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dirty="0"/>
              <a:t>تدويل عناوين البريد الإلكتروني (</a:t>
            </a:r>
            <a:r>
              <a:rPr lang="en-US" sz="1800" dirty="0"/>
              <a:t>EAI</a:t>
            </a:r>
            <a:r>
              <a:rPr lang="ar-EG" sz="1800" dirty="0"/>
              <a:t>): يُمكّن الأحرف غير </a:t>
            </a:r>
            <a:r>
              <a:rPr lang="en-US" sz="1800" dirty="0"/>
              <a:t>ASCII</a:t>
            </a:r>
            <a:r>
              <a:rPr lang="ar-EG" sz="1800" dirty="0"/>
              <a:t> في عناوين البريد الإلكتروني ومحتواه.</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dirty="0"/>
              <a:t>يخضع لحكم:</a:t>
            </a:r>
          </a:p>
          <a:p>
            <a:pPr marL="457200" lvl="0" indent="-342900" algn="r" rtl="1">
              <a:spcBef>
                <a:spcPts val="0"/>
              </a:spcBef>
              <a:spcAft>
                <a:spcPts val="0"/>
              </a:spcAft>
              <a:buSzPts val="1800"/>
              <a:buChar char="●"/>
            </a:pPr>
            <a:r>
              <a:rPr lang="en-US" sz="1800" dirty="0">
                <a:solidFill>
                  <a:srgbClr val="005AB5"/>
                </a:solidFill>
              </a:rPr>
              <a:t>RFC 6531</a:t>
            </a:r>
            <a:r>
              <a:rPr lang="ar-EG" sz="1800" dirty="0"/>
              <a:t>‏ – </a:t>
            </a:r>
            <a:r>
              <a:rPr lang="en-US" sz="1800" dirty="0"/>
              <a:t>SMTPUTF8</a:t>
            </a:r>
            <a:r>
              <a:rPr lang="ar-EG" sz="1800" dirty="0"/>
              <a:t> (نقل البريد).</a:t>
            </a:r>
          </a:p>
          <a:p>
            <a:pPr marL="457200" lvl="0" indent="-342900" algn="r" rtl="1">
              <a:spcBef>
                <a:spcPts val="0"/>
              </a:spcBef>
              <a:spcAft>
                <a:spcPts val="0"/>
              </a:spcAft>
              <a:buSzPts val="1800"/>
              <a:buChar char="●"/>
            </a:pPr>
            <a:r>
              <a:rPr lang="en-US" sz="1800" dirty="0">
                <a:solidFill>
                  <a:srgbClr val="005AB5"/>
                </a:solidFill>
              </a:rPr>
              <a:t>RFC 6532</a:t>
            </a:r>
            <a:r>
              <a:rPr lang="ar-EG" sz="1800" dirty="0"/>
              <a:t> – رأسيات ونص </a:t>
            </a:r>
            <a:r>
              <a:rPr lang="en-US" sz="1800" dirty="0"/>
              <a:t>UTF-8</a:t>
            </a:r>
            <a:r>
              <a:rPr lang="ar-EG" sz="1800" dirty="0"/>
              <a:t>.</a:t>
            </a:r>
          </a:p>
          <a:p>
            <a:pPr marL="457200" lvl="0" indent="-342900" algn="r" rtl="1">
              <a:spcBef>
                <a:spcPts val="0"/>
              </a:spcBef>
              <a:spcAft>
                <a:spcPts val="0"/>
              </a:spcAft>
              <a:buSzPts val="1800"/>
              <a:buChar char="●"/>
            </a:pPr>
            <a:r>
              <a:rPr lang="en-US" sz="1800" dirty="0">
                <a:solidFill>
                  <a:srgbClr val="005AB5"/>
                </a:solidFill>
              </a:rPr>
              <a:t>RFC 9755</a:t>
            </a:r>
            <a:r>
              <a:rPr lang="en-US" sz="1800" dirty="0"/>
              <a:t> – IMAP UTF8=ACCEPT</a:t>
            </a:r>
            <a:r>
              <a:rPr lang="ar-EG" sz="1800" dirty="0"/>
              <a:t> (تسجيل الدخول).</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dirty="0"/>
              <a:t>يمكن أن يكون </a:t>
            </a:r>
            <a:r>
              <a:rPr lang="en-US" sz="1800" dirty="0"/>
              <a:t>SMTP</a:t>
            </a:r>
            <a:r>
              <a:rPr lang="ar-EG" sz="1800" dirty="0"/>
              <a:t> ومحتوى الرسائل متوافقين تمامًا مع تدويل عناوين البريد الإلكتروني.</a:t>
            </a:r>
          </a:p>
          <a:p>
            <a:pPr marL="0" lvl="0" indent="0" algn="r" rtl="1">
              <a:spcBef>
                <a:spcPts val="0"/>
              </a:spcBef>
              <a:spcAft>
                <a:spcPts val="0"/>
              </a:spcAft>
              <a:buNone/>
            </a:pPr>
            <a:r>
              <a:rPr lang="ar-EG" sz="1800" dirty="0"/>
              <a:t> لا يتم دعم تسجيل الدخول </a:t>
            </a:r>
            <a:r>
              <a:rPr lang="en-US" sz="1800" dirty="0"/>
              <a:t>IMAP</a:t>
            </a:r>
            <a:r>
              <a:rPr lang="ar-EG" sz="1800" dirty="0"/>
              <a:t> مع </a:t>
            </a:r>
            <a:r>
              <a:rPr lang="en-US" sz="1800" dirty="0"/>
              <a:t>UTF-8</a:t>
            </a:r>
            <a:r>
              <a:rPr lang="ar-EG" sz="1800" dirty="0"/>
              <a:t> على العديد من الخوادم (بما في ذلك </a:t>
            </a:r>
            <a:r>
              <a:rPr lang="en-US" sz="1800" dirty="0"/>
              <a:t>Dovecot 2.3.x</a:t>
            </a:r>
            <a:r>
              <a:rPr lang="ar-EG" sz="1800"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18"/>
          <p:cNvSpPr txBox="1"/>
          <p:nvPr/>
        </p:nvSpPr>
        <p:spPr>
          <a:xfrm>
            <a:off x="0" y="0"/>
            <a:ext cx="9144000" cy="5541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en-US" sz="2400" b="1" dirty="0">
                <a:solidFill>
                  <a:schemeClr val="lt1"/>
                </a:solidFill>
              </a:rPr>
              <a:t>Postfix (MSA / MTA)</a:t>
            </a:r>
            <a:r>
              <a:rPr lang="ar-EG" sz="2400" b="1" dirty="0">
                <a:solidFill>
                  <a:schemeClr val="lt1"/>
                </a:solidFill>
              </a:rPr>
              <a:t>: التغييرات المطلوبة لتدويل عناوين البريد الإلكتروني</a:t>
            </a:r>
          </a:p>
        </p:txBody>
      </p:sp>
      <p:sp>
        <p:nvSpPr>
          <p:cNvPr id="1133" name="Google Shape;1133;p118"/>
          <p:cNvSpPr txBox="1"/>
          <p:nvPr/>
        </p:nvSpPr>
        <p:spPr>
          <a:xfrm>
            <a:off x="236304" y="909381"/>
            <a:ext cx="8697300" cy="29400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dirty="0"/>
              <a:t>تمكين دعم </a:t>
            </a:r>
            <a:r>
              <a:rPr lang="en-US" sz="1800" dirty="0"/>
              <a:t>SMTPUTF8</a:t>
            </a:r>
            <a:r>
              <a:rPr lang="ar-EG" sz="1800" dirty="0"/>
              <a:t> لعناوين مغلف </a:t>
            </a:r>
            <a:r>
              <a:rPr lang="en-US" sz="1800" dirty="0"/>
              <a:t>UTF-8</a:t>
            </a:r>
            <a:r>
              <a:rPr lang="ar-EG" sz="1800" dirty="0"/>
              <a:t> في الملف </a:t>
            </a:r>
            <a:r>
              <a:rPr lang="ar-EG" sz="1800" dirty="0">
                <a:solidFill>
                  <a:schemeClr val="accent2"/>
                </a:solidFill>
              </a:rPr>
              <a:t>/</a:t>
            </a:r>
            <a:r>
              <a:rPr lang="en-US" sz="1800" dirty="0" err="1">
                <a:solidFill>
                  <a:schemeClr val="accent2"/>
                </a:solidFill>
              </a:rPr>
              <a:t>etc</a:t>
            </a:r>
            <a:r>
              <a:rPr lang="en-US" sz="1800" dirty="0">
                <a:solidFill>
                  <a:schemeClr val="accent2"/>
                </a:solidFill>
              </a:rPr>
              <a:t>/postfix</a:t>
            </a:r>
            <a:r>
              <a:rPr lang="ar-EG" sz="1800" dirty="0">
                <a:solidFill>
                  <a:schemeClr val="accent2"/>
                </a:solidFill>
              </a:rPr>
              <a:t>/</a:t>
            </a:r>
            <a:r>
              <a:rPr lang="en-US" sz="1800" dirty="0">
                <a:solidFill>
                  <a:schemeClr val="accent2"/>
                </a:solidFill>
                <a:uFill>
                  <a:noFill/>
                </a:uFill>
                <a:hlinkClick r:id="rId3">
                  <a:extLst>
                    <a:ext uri="{A12FA001-AC4F-418D-AE19-62706E023703}">
                      <ahyp:hlinkClr xmlns:ahyp="http://schemas.microsoft.com/office/drawing/2018/hyperlinkcolor" val="tx"/>
                    </a:ext>
                  </a:extLst>
                </a:hlinkClick>
              </a:rPr>
              <a:t>main.cf</a:t>
            </a:r>
            <a:r>
              <a:rPr lang="ar-EG" sz="1800" dirty="0">
                <a:solidFill>
                  <a:schemeClr val="dk1"/>
                </a:solidFill>
              </a:rPr>
              <a:t>.</a:t>
            </a:r>
          </a:p>
          <a:p>
            <a:pPr marL="0" lvl="0" indent="0" algn="l" rtl="0">
              <a:spcBef>
                <a:spcPts val="0"/>
              </a:spcBef>
              <a:spcAft>
                <a:spcPts val="0"/>
              </a:spcAft>
              <a:buNone/>
            </a:pPr>
            <a:endParaRPr sz="1800" dirty="0"/>
          </a:p>
          <a:p>
            <a:pPr marL="0" lvl="0" indent="0" algn="r" rtl="1">
              <a:spcBef>
                <a:spcPts val="0"/>
              </a:spcBef>
              <a:spcAft>
                <a:spcPts val="0"/>
              </a:spcAft>
              <a:buNone/>
            </a:pPr>
            <a:r>
              <a:rPr lang="en-US" sz="1800" dirty="0">
                <a:solidFill>
                  <a:schemeClr val="accent2"/>
                </a:solidFill>
              </a:rPr>
              <a:t>smtputf8_enable = yes</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dirty="0"/>
              <a:t>بهذا التغيير، سيقوم </a:t>
            </a:r>
            <a:r>
              <a:rPr lang="en-US" sz="1800" dirty="0"/>
              <a:t>Postfix</a:t>
            </a:r>
            <a:r>
              <a:rPr lang="ar-EG" sz="1800" dirty="0"/>
              <a:t> بما يلي:</a:t>
            </a:r>
          </a:p>
          <a:p>
            <a:pPr marL="457200" lvl="0" indent="-342900" algn="r" rtl="1">
              <a:spcBef>
                <a:spcPts val="0"/>
              </a:spcBef>
              <a:spcAft>
                <a:spcPts val="0"/>
              </a:spcAft>
              <a:buSzPts val="1800"/>
              <a:buChar char="●"/>
            </a:pPr>
            <a:r>
              <a:rPr lang="ar-EG" sz="1800" dirty="0"/>
              <a:t>قبول عناوين </a:t>
            </a:r>
            <a:r>
              <a:rPr lang="en-US" sz="1800" dirty="0"/>
              <a:t>UTF-8</a:t>
            </a:r>
            <a:r>
              <a:rPr lang="ar-EG" sz="1800" dirty="0"/>
              <a:t> عند إرسال العميل.</a:t>
            </a:r>
          </a:p>
          <a:p>
            <a:pPr marL="0" lvl="0" indent="457200" algn="r" rtl="1">
              <a:spcBef>
                <a:spcPts val="0"/>
              </a:spcBef>
              <a:spcAft>
                <a:spcPts val="0"/>
              </a:spcAft>
              <a:buNone/>
            </a:pPr>
            <a:r>
              <a:rPr lang="ar-EG" sz="1700" dirty="0">
                <a:solidFill>
                  <a:schemeClr val="accent2"/>
                </a:solidFill>
              </a:rPr>
              <a:t>بريد من:&lt;</a:t>
            </a:r>
            <a:r>
              <a:rPr lang="en-US" sz="1700" dirty="0">
                <a:solidFill>
                  <a:schemeClr val="accent2"/>
                </a:solidFill>
              </a:rPr>
              <a:t>поддерживать@Универсальное-принятие-День.сайт&gt; SMTPUTF8</a:t>
            </a:r>
          </a:p>
          <a:p>
            <a:pPr marL="457200" lvl="0" indent="-342900" algn="r" rtl="1">
              <a:spcBef>
                <a:spcPts val="0"/>
              </a:spcBef>
              <a:spcAft>
                <a:spcPts val="0"/>
              </a:spcAft>
              <a:buSzPts val="1800"/>
              <a:buChar char="●"/>
            </a:pPr>
            <a:r>
              <a:rPr lang="ar-EG" sz="1800" dirty="0"/>
              <a:t>أرسل عناوين مغلفات </a:t>
            </a:r>
            <a:r>
              <a:rPr lang="en-US" sz="1800" dirty="0"/>
              <a:t>UTF-8</a:t>
            </a:r>
            <a:r>
              <a:rPr lang="ar-EG" sz="1800" dirty="0"/>
              <a:t> عند التحدث إلى خوادم </a:t>
            </a:r>
            <a:r>
              <a:rPr lang="en-US" sz="1800" dirty="0"/>
              <a:t>SMTP</a:t>
            </a:r>
            <a:r>
              <a:rPr lang="ar-EG" sz="1800" dirty="0"/>
              <a:t> الأخرى التي تعلن عن </a:t>
            </a:r>
            <a:r>
              <a:rPr lang="en-US" sz="1800" dirty="0"/>
              <a:t>SMTPUTF8</a:t>
            </a:r>
            <a:r>
              <a:rPr lang="ar-EG" sz="1800"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19"/>
          <p:cNvSpPr/>
          <p:nvPr/>
        </p:nvSpPr>
        <p:spPr>
          <a:xfrm>
            <a:off x="201014" y="34836"/>
            <a:ext cx="8942986"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Clr>
                <a:srgbClr val="000000"/>
              </a:buClr>
              <a:buSzPts val="2800"/>
              <a:buFont typeface="Arial"/>
              <a:buNone/>
            </a:pPr>
            <a:r>
              <a:rPr lang="ar-EG" sz="2500" b="1" dirty="0">
                <a:solidFill>
                  <a:schemeClr val="lt1"/>
                </a:solidFill>
              </a:rPr>
              <a:t>التعامل مع نطاقات </a:t>
            </a:r>
            <a:r>
              <a:rPr lang="en-US" sz="2500" b="1" dirty="0">
                <a:solidFill>
                  <a:schemeClr val="lt1"/>
                </a:solidFill>
              </a:rPr>
              <a:t>IDN</a:t>
            </a:r>
            <a:r>
              <a:rPr lang="ar-EG" sz="2500" b="1" dirty="0">
                <a:solidFill>
                  <a:schemeClr val="lt1"/>
                </a:solidFill>
              </a:rPr>
              <a:t> بشكل صحيح (علامة </a:t>
            </a:r>
            <a:r>
              <a:rPr lang="en-US" sz="2500" b="1" dirty="0">
                <a:solidFill>
                  <a:schemeClr val="lt1"/>
                </a:solidFill>
              </a:rPr>
              <a:t>A</a:t>
            </a:r>
            <a:r>
              <a:rPr lang="ar-EG" sz="2500" b="1" dirty="0">
                <a:solidFill>
                  <a:schemeClr val="lt1"/>
                </a:solidFill>
              </a:rPr>
              <a:t> وعلامة </a:t>
            </a:r>
            <a:r>
              <a:rPr lang="en-US" sz="2500" b="1" dirty="0">
                <a:solidFill>
                  <a:schemeClr val="lt1"/>
                </a:solidFill>
              </a:rPr>
              <a:t>(U</a:t>
            </a:r>
          </a:p>
        </p:txBody>
      </p:sp>
      <p:sp>
        <p:nvSpPr>
          <p:cNvPr id="1139" name="Google Shape;1139;p119"/>
          <p:cNvSpPr txBox="1"/>
          <p:nvPr/>
        </p:nvSpPr>
        <p:spPr>
          <a:xfrm>
            <a:off x="400595" y="790765"/>
            <a:ext cx="8692500" cy="2934417"/>
          </a:xfrm>
          <a:prstGeom prst="rect">
            <a:avLst/>
          </a:prstGeom>
          <a:noFill/>
          <a:ln>
            <a:noFill/>
          </a:ln>
        </p:spPr>
        <p:txBody>
          <a:bodyPr spcFirstLastPara="1" wrap="square" lIns="91425" tIns="45700" rIns="91425" bIns="45700" anchor="t" anchorCtr="0">
            <a:spAutoFit/>
          </a:bodyPr>
          <a:lstStyle/>
          <a:p>
            <a:pPr marL="266700" marR="0" lvl="0" indent="0" algn="r" rtl="1">
              <a:lnSpc>
                <a:spcPct val="114000"/>
              </a:lnSpc>
              <a:spcBef>
                <a:spcPts val="0"/>
              </a:spcBef>
              <a:spcAft>
                <a:spcPts val="0"/>
              </a:spcAft>
              <a:buClr>
                <a:srgbClr val="000000"/>
              </a:buClr>
              <a:buSzPts val="1800"/>
              <a:buFont typeface="Arial"/>
              <a:buNone/>
            </a:pPr>
            <a:r>
              <a:rPr lang="ar-EG" sz="1800" b="0" i="0" u="none" strike="noStrike" cap="none" dirty="0">
                <a:solidFill>
                  <a:srgbClr val="000000"/>
                </a:solidFill>
                <a:latin typeface="Arial"/>
                <a:ea typeface="Arial"/>
                <a:cs typeface="Arial"/>
                <a:sym typeface="Arial"/>
              </a:rPr>
              <a:t>هذا النص البرمجي دقيق للغاية فيما يتعلق بالنطاقات:</a:t>
            </a:r>
          </a:p>
          <a:p>
            <a:pPr marL="628650" marR="0" lvl="0" indent="-28575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يستخدم</a:t>
            </a:r>
            <a:r>
              <a:rPr lang="ar-EG" sz="1800" dirty="0">
                <a:solidFill>
                  <a:schemeClr val="accent2"/>
                </a:solidFill>
              </a:rPr>
              <a:t> </a:t>
            </a:r>
            <a:r>
              <a:rPr lang="en-US" sz="1800" dirty="0">
                <a:solidFill>
                  <a:schemeClr val="accent2"/>
                </a:solidFill>
              </a:rPr>
              <a:t> idn2 $</a:t>
            </a:r>
            <a:r>
              <a:rPr lang="en-US" sz="1800" dirty="0" err="1">
                <a:solidFill>
                  <a:schemeClr val="accent2"/>
                </a:solidFill>
              </a:rPr>
              <a:t>mn</a:t>
            </a:r>
            <a:r>
              <a:rPr lang="en-US" sz="1800" b="0" i="0" u="none" strike="noStrike" cap="none" dirty="0">
                <a:solidFill>
                  <a:srgbClr val="000000"/>
                </a:solidFill>
                <a:latin typeface="Arial"/>
                <a:ea typeface="Arial"/>
                <a:cs typeface="Arial"/>
                <a:sym typeface="Arial"/>
              </a:rPr>
              <a:t> </a:t>
            </a:r>
            <a:r>
              <a:rPr lang="ar-EG" sz="1800" b="0" i="0" u="none" strike="noStrike" cap="none" dirty="0">
                <a:solidFill>
                  <a:srgbClr val="000000"/>
                </a:solidFill>
                <a:latin typeface="Arial"/>
                <a:ea typeface="Arial"/>
                <a:cs typeface="Arial"/>
                <a:sym typeface="Arial"/>
              </a:rPr>
              <a:t>لتحويل نطاق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‏(علامة </a:t>
            </a:r>
            <a:r>
              <a:rPr lang="en-US" sz="1800" b="0" i="0" u="none" strike="noStrike" cap="none" dirty="0">
                <a:solidFill>
                  <a:srgbClr val="000000"/>
                </a:solidFill>
                <a:latin typeface="Arial"/>
                <a:ea typeface="Arial"/>
                <a:cs typeface="Arial"/>
                <a:sym typeface="Arial"/>
              </a:rPr>
              <a:t>U</a:t>
            </a:r>
            <a:r>
              <a:rPr lang="ar-EG" sz="1800" b="0" i="0" u="none" strike="noStrike" cap="none" dirty="0">
                <a:solidFill>
                  <a:srgbClr val="000000"/>
                </a:solidFill>
                <a:latin typeface="Arial"/>
                <a:ea typeface="Arial"/>
                <a:cs typeface="Arial"/>
                <a:sym typeface="Arial"/>
              </a:rPr>
              <a:t>) إلى علامة </a:t>
            </a:r>
            <a:r>
              <a:rPr lang="en-US" sz="1800" b="0" i="0" u="none" strike="noStrike" cap="none" dirty="0">
                <a:solidFill>
                  <a:srgbClr val="000000"/>
                </a:solidFill>
                <a:latin typeface="Arial"/>
                <a:ea typeface="Arial"/>
                <a:cs typeface="Arial"/>
                <a:sym typeface="Arial"/>
              </a:rPr>
              <a:t>A</a:t>
            </a:r>
            <a:r>
              <a:rPr lang="ar-EG" sz="1800" b="0" i="0" u="none" strike="noStrike" cap="none" dirty="0">
                <a:solidFill>
                  <a:srgbClr val="000000"/>
                </a:solidFill>
                <a:latin typeface="Arial"/>
                <a:ea typeface="Arial"/>
                <a:cs typeface="Arial"/>
                <a:sym typeface="Arial"/>
              </a:rPr>
              <a:t> آمن لنظام اسم النطاق (</a:t>
            </a:r>
            <a:r>
              <a:rPr lang="en-US" sz="1800" dirty="0" err="1">
                <a:solidFill>
                  <a:schemeClr val="accent2"/>
                </a:solidFill>
              </a:rPr>
              <a:t>xn</a:t>
            </a:r>
            <a:r>
              <a:rPr lang="ar-EG" sz="1800" dirty="0">
                <a:solidFill>
                  <a:schemeClr val="accent2"/>
                </a:solidFill>
              </a:rPr>
              <a:t>--...</a:t>
            </a:r>
            <a:r>
              <a:rPr lang="ar-EG" sz="1800" b="0" i="0" u="none" strike="noStrike" cap="none" dirty="0">
                <a:solidFill>
                  <a:srgbClr val="000000"/>
                </a:solidFill>
                <a:latin typeface="Arial"/>
                <a:ea typeface="Arial"/>
                <a:cs typeface="Arial"/>
                <a:sym typeface="Arial"/>
              </a:rPr>
              <a:t>).</a:t>
            </a:r>
          </a:p>
          <a:p>
            <a:pPr marL="628650" marR="0" lvl="0" indent="-285750" algn="r" rtl="1">
              <a:lnSpc>
                <a:spcPct val="114000"/>
              </a:lnSpc>
              <a:spcBef>
                <a:spcPts val="0"/>
              </a:spcBef>
              <a:spcAft>
                <a:spcPts val="0"/>
              </a:spcAft>
              <a:buClr>
                <a:srgbClr val="000000"/>
              </a:buClr>
              <a:buSzPts val="1800"/>
              <a:buFont typeface="Arial"/>
              <a:buChar char="•"/>
            </a:pPr>
            <a:r>
              <a:rPr lang="ar-EG" sz="1800" b="0" i="0" u="none" strike="noStrike" cap="none" dirty="0">
                <a:solidFill>
                  <a:srgbClr val="000000"/>
                </a:solidFill>
                <a:latin typeface="Arial"/>
                <a:ea typeface="Arial"/>
                <a:cs typeface="Arial"/>
                <a:sym typeface="Arial"/>
              </a:rPr>
              <a:t>يحتفظ بالصيغتين:</a:t>
            </a:r>
          </a:p>
          <a:p>
            <a:pPr marL="1085850" marR="0" lvl="1" indent="-285750" algn="r" rtl="1">
              <a:lnSpc>
                <a:spcPct val="114000"/>
              </a:lnSpc>
              <a:spcBef>
                <a:spcPts val="0"/>
              </a:spcBef>
              <a:spcAft>
                <a:spcPts val="0"/>
              </a:spcAft>
              <a:buClr>
                <a:srgbClr val="000000"/>
              </a:buClr>
              <a:buSzPts val="1800"/>
              <a:buFont typeface="Arial"/>
              <a:buChar char="•"/>
            </a:pPr>
            <a:r>
              <a:rPr lang="en-US" sz="1800" dirty="0">
                <a:solidFill>
                  <a:schemeClr val="accent2"/>
                </a:solidFill>
              </a:rPr>
              <a:t> </a:t>
            </a:r>
            <a:r>
              <a:rPr lang="en-US" sz="1800" dirty="0" err="1">
                <a:solidFill>
                  <a:schemeClr val="accent2"/>
                </a:solidFill>
              </a:rPr>
              <a:t>mailname</a:t>
            </a:r>
            <a:r>
              <a:rPr lang="ar-EG" sz="1800" b="0" i="0" u="none" strike="noStrike" cap="none" dirty="0">
                <a:solidFill>
                  <a:srgbClr val="000000"/>
                </a:solidFill>
                <a:latin typeface="Arial"/>
                <a:ea typeface="Arial"/>
                <a:cs typeface="Arial"/>
                <a:sym typeface="Arial"/>
              </a:rPr>
              <a:t>= علامة </a:t>
            </a:r>
            <a:r>
              <a:rPr lang="en-US" sz="1800" b="0" i="0" u="none" strike="noStrike" cap="none" dirty="0">
                <a:solidFill>
                  <a:srgbClr val="000000"/>
                </a:solidFill>
                <a:latin typeface="Arial"/>
                <a:ea typeface="Arial"/>
                <a:cs typeface="Arial"/>
                <a:sym typeface="Arial"/>
              </a:rPr>
              <a:t>A</a:t>
            </a:r>
            <a:r>
              <a:rPr lang="ar-EG" sz="1800" b="0" i="0" u="none" strike="noStrike" cap="none" dirty="0">
                <a:solidFill>
                  <a:srgbClr val="000000"/>
                </a:solidFill>
                <a:latin typeface="Arial"/>
                <a:ea typeface="Arial"/>
                <a:cs typeface="Arial"/>
                <a:sym typeface="Arial"/>
              </a:rPr>
              <a:t> (ما يتوقعه نظام اسم النطاق والعديد من الإعدادات).</a:t>
            </a:r>
          </a:p>
          <a:p>
            <a:pPr marL="1085850" marR="0" lvl="1" indent="-285750" algn="r" rtl="1">
              <a:lnSpc>
                <a:spcPct val="114000"/>
              </a:lnSpc>
              <a:spcBef>
                <a:spcPts val="0"/>
              </a:spcBef>
              <a:spcAft>
                <a:spcPts val="0"/>
              </a:spcAft>
              <a:buClr>
                <a:srgbClr val="000000"/>
              </a:buClr>
              <a:buSzPts val="1800"/>
              <a:buFont typeface="Arial"/>
              <a:buChar char="•"/>
            </a:pPr>
            <a:r>
              <a:rPr lang="en-US" sz="1800" dirty="0">
                <a:solidFill>
                  <a:schemeClr val="accent2"/>
                </a:solidFill>
              </a:rPr>
              <a:t> </a:t>
            </a:r>
            <a:r>
              <a:rPr lang="en-US" sz="1800" dirty="0" err="1">
                <a:solidFill>
                  <a:schemeClr val="accent2"/>
                </a:solidFill>
              </a:rPr>
              <a:t>umailname</a:t>
            </a:r>
            <a:r>
              <a:rPr lang="ar-EG" sz="1800" b="0" i="0" u="none" strike="noStrike" cap="none" dirty="0">
                <a:solidFill>
                  <a:srgbClr val="000000"/>
                </a:solidFill>
                <a:latin typeface="Arial"/>
                <a:ea typeface="Arial"/>
                <a:cs typeface="Arial"/>
                <a:sym typeface="Arial"/>
              </a:rPr>
              <a:t>= نطاق </a:t>
            </a:r>
            <a:r>
              <a:rPr lang="en-US" sz="1800" b="0" i="0" u="none" strike="noStrike" cap="none" dirty="0">
                <a:solidFill>
                  <a:srgbClr val="000000"/>
                </a:solidFill>
                <a:latin typeface="Arial"/>
                <a:ea typeface="Arial"/>
                <a:cs typeface="Arial"/>
                <a:sym typeface="Arial"/>
              </a:rPr>
              <a:t>Unicode</a:t>
            </a:r>
            <a:r>
              <a:rPr lang="ar-EG" sz="1800" b="0" i="0" u="none" strike="noStrike" cap="none" dirty="0">
                <a:solidFill>
                  <a:srgbClr val="000000"/>
                </a:solidFill>
                <a:latin typeface="Arial"/>
                <a:ea typeface="Arial"/>
                <a:cs typeface="Arial"/>
                <a:sym typeface="Arial"/>
              </a:rPr>
              <a:t> (مناسب للعرض).</a:t>
            </a:r>
          </a:p>
          <a:p>
            <a:pPr marL="285750" marR="0" lvl="0" indent="-171450" algn="l" rtl="0">
              <a:lnSpc>
                <a:spcPct val="114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628650" marR="0" lvl="0" indent="-269875" algn="r" rtl="1">
              <a:lnSpc>
                <a:spcPct val="114000"/>
              </a:lnSpc>
              <a:spcBef>
                <a:spcPts val="0"/>
              </a:spcBef>
              <a:spcAft>
                <a:spcPts val="0"/>
              </a:spcAft>
              <a:buClr>
                <a:srgbClr val="000000"/>
              </a:buClr>
              <a:buSzPts val="1800"/>
              <a:buFont typeface="Arial"/>
              <a:buChar char="•"/>
            </a:pPr>
            <a:r>
              <a:rPr lang="ar-EG" sz="1800" dirty="0"/>
              <a:t>يتم استخدام علامة </a:t>
            </a:r>
            <a:r>
              <a:rPr lang="en-US" sz="1800" dirty="0"/>
              <a:t>A</a:t>
            </a:r>
            <a:r>
              <a:rPr lang="ar-EG" sz="1800" dirty="0"/>
              <a:t> ‏(--</a:t>
            </a:r>
            <a:r>
              <a:rPr lang="en-US" sz="1800" dirty="0" err="1"/>
              <a:t>xn</a:t>
            </a:r>
            <a:r>
              <a:rPr lang="ar-EG" sz="1800" dirty="0"/>
              <a:t>...) داخليًا لنظام اسم النطاق و</a:t>
            </a:r>
            <a:r>
              <a:rPr lang="en-US" sz="1800" dirty="0"/>
              <a:t>SMTP</a:t>
            </a:r>
            <a:r>
              <a:rPr lang="ar-EG" sz="1800" dirty="0"/>
              <a:t>.</a:t>
            </a:r>
          </a:p>
          <a:p>
            <a:pPr marL="628650" marR="0" lvl="0" indent="-269875" algn="r" rtl="1">
              <a:lnSpc>
                <a:spcPct val="114000"/>
              </a:lnSpc>
              <a:spcBef>
                <a:spcPts val="0"/>
              </a:spcBef>
              <a:spcAft>
                <a:spcPts val="0"/>
              </a:spcAft>
              <a:buClr>
                <a:srgbClr val="000000"/>
              </a:buClr>
              <a:buSzPts val="1800"/>
              <a:buFont typeface="Arial"/>
              <a:buChar char="•"/>
            </a:pPr>
            <a:r>
              <a:rPr lang="ar-EG" sz="1800" dirty="0"/>
              <a:t>يتم الاحتفاظ بعلامة </a:t>
            </a:r>
            <a:r>
              <a:rPr lang="en-US" sz="1800" dirty="0"/>
              <a:t>U</a:t>
            </a:r>
            <a:r>
              <a:rPr lang="ar-EG" sz="1800" dirty="0"/>
              <a:t> ‏(</a:t>
            </a:r>
            <a:r>
              <a:rPr lang="en-US" sz="1800" dirty="0"/>
              <a:t>Unicode</a:t>
            </a:r>
            <a:r>
              <a:rPr lang="ar-EG" sz="1800" dirty="0"/>
              <a:t>) للعرض وتفاعل المستخدم.</a:t>
            </a:r>
          </a:p>
          <a:p>
            <a:pPr marL="0" marR="0" lvl="0" indent="0" algn="l" rtl="0">
              <a:lnSpc>
                <a:spcPct val="114000"/>
              </a:lnSpc>
              <a:spcBef>
                <a:spcPts val="0"/>
              </a:spcBef>
              <a:spcAft>
                <a:spcPts val="0"/>
              </a:spcAft>
              <a:buNone/>
            </a:pPr>
            <a:endParaRPr sz="1800" dirty="0"/>
          </a:p>
        </p:txBody>
      </p:sp>
      <p:sp>
        <p:nvSpPr>
          <p:cNvPr id="1140" name="Google Shape;1140;p119"/>
          <p:cNvSpPr txBox="1"/>
          <p:nvPr/>
        </p:nvSpPr>
        <p:spPr>
          <a:xfrm>
            <a:off x="337192" y="3811475"/>
            <a:ext cx="8384400" cy="461635"/>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US" sz="1800" dirty="0">
                <a:solidFill>
                  <a:schemeClr val="accent2"/>
                </a:solidFill>
              </a:rPr>
              <a:t> export LANG=en_US.UTF-8</a:t>
            </a:r>
            <a:r>
              <a:rPr lang="ar-EG" sz="1800" dirty="0"/>
              <a:t>يضمن أن تتصرف الأدوات والبرامج النصية بشكل متسق في </a:t>
            </a:r>
            <a:r>
              <a:rPr lang="en-US" sz="1800" dirty="0"/>
              <a:t>UTF-8</a:t>
            </a:r>
            <a:r>
              <a:rPr lang="ar-EG" sz="1800"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20"/>
          <p:cNvSpPr txBox="1"/>
          <p:nvPr/>
        </p:nvSpPr>
        <p:spPr>
          <a:xfrm>
            <a:off x="0" y="0"/>
            <a:ext cx="9144000" cy="5541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ar-EG" sz="2400" b="1" dirty="0">
                <a:solidFill>
                  <a:schemeClr val="lt1"/>
                </a:solidFill>
              </a:rPr>
              <a:t>تغييرات </a:t>
            </a:r>
            <a:r>
              <a:rPr lang="en-US" sz="2400" b="1" dirty="0" err="1">
                <a:solidFill>
                  <a:schemeClr val="lt1"/>
                </a:solidFill>
              </a:rPr>
              <a:t>Roundcube</a:t>
            </a:r>
            <a:r>
              <a:rPr lang="ar-EG" sz="2400" b="1" dirty="0">
                <a:solidFill>
                  <a:schemeClr val="lt1"/>
                </a:solidFill>
              </a:rPr>
              <a:t> و</a:t>
            </a:r>
            <a:r>
              <a:rPr lang="en-US" sz="2400" b="1" dirty="0">
                <a:solidFill>
                  <a:schemeClr val="lt1"/>
                </a:solidFill>
              </a:rPr>
              <a:t>PHP</a:t>
            </a:r>
            <a:r>
              <a:rPr lang="ar-EG" sz="2400" b="1" dirty="0">
                <a:solidFill>
                  <a:schemeClr val="lt1"/>
                </a:solidFill>
              </a:rPr>
              <a:t> وقاعدة البيانات</a:t>
            </a:r>
          </a:p>
        </p:txBody>
      </p:sp>
      <p:sp>
        <p:nvSpPr>
          <p:cNvPr id="1146" name="Google Shape;1146;p120"/>
          <p:cNvSpPr txBox="1"/>
          <p:nvPr/>
        </p:nvSpPr>
        <p:spPr>
          <a:xfrm>
            <a:off x="160902" y="672646"/>
            <a:ext cx="8823000" cy="40635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en-US" sz="1800" dirty="0" err="1">
                <a:solidFill>
                  <a:srgbClr val="1155CC"/>
                </a:solidFill>
              </a:rPr>
              <a:t>Roundcube</a:t>
            </a:r>
            <a:r>
              <a:rPr lang="en-US" sz="1800" dirty="0">
                <a:solidFill>
                  <a:srgbClr val="1155CC"/>
                </a:solidFill>
              </a:rPr>
              <a:t> (MUA)</a:t>
            </a:r>
            <a:r>
              <a:rPr lang="ar-EG" sz="1800" dirty="0">
                <a:solidFill>
                  <a:srgbClr val="1155CC"/>
                </a:solidFill>
              </a:rPr>
              <a:t> - </a:t>
            </a:r>
            <a:r>
              <a:rPr lang="ar-EG" sz="1800" dirty="0"/>
              <a:t>لغة </a:t>
            </a:r>
            <a:r>
              <a:rPr lang="en-US" sz="1800" dirty="0"/>
              <a:t>UTF-8</a:t>
            </a:r>
            <a:r>
              <a:rPr lang="ar-EG" sz="1800" dirty="0"/>
              <a:t> + مجموعة أحرف </a:t>
            </a:r>
            <a:r>
              <a:rPr lang="en-US" sz="1800" dirty="0" err="1"/>
              <a:t>Roundcube</a:t>
            </a:r>
            <a:endParaRPr lang="en-US" sz="1800" dirty="0"/>
          </a:p>
          <a:p>
            <a:pPr marL="457200" lvl="0" indent="0" algn="r" rtl="1">
              <a:spcBef>
                <a:spcPts val="0"/>
              </a:spcBef>
              <a:spcAft>
                <a:spcPts val="0"/>
              </a:spcAft>
              <a:buNone/>
            </a:pPr>
            <a:r>
              <a:rPr lang="en-US" sz="1800" dirty="0">
                <a:solidFill>
                  <a:schemeClr val="accent2"/>
                </a:solidFill>
              </a:rPr>
              <a:t>‎$config['</a:t>
            </a:r>
            <a:r>
              <a:rPr lang="en-US" sz="1800" dirty="0" err="1">
                <a:solidFill>
                  <a:schemeClr val="accent2"/>
                </a:solidFill>
              </a:rPr>
              <a:t>default_charset</a:t>
            </a:r>
            <a:r>
              <a:rPr lang="en-US" sz="1800" dirty="0">
                <a:solidFill>
                  <a:schemeClr val="accent2"/>
                </a:solidFill>
              </a:rPr>
              <a:t>'] = 'UTF-8'‎;</a:t>
            </a:r>
          </a:p>
          <a:p>
            <a:pPr marL="457200" lvl="0" indent="0" algn="r" rtl="1">
              <a:spcBef>
                <a:spcPts val="0"/>
              </a:spcBef>
              <a:spcAft>
                <a:spcPts val="0"/>
              </a:spcAft>
              <a:buNone/>
            </a:pPr>
            <a:r>
              <a:rPr lang="en-US" sz="1800" dirty="0">
                <a:solidFill>
                  <a:schemeClr val="accent2"/>
                </a:solidFill>
              </a:rPr>
              <a:t>‎$config['</a:t>
            </a:r>
            <a:r>
              <a:rPr lang="en-US" sz="1800" dirty="0" err="1">
                <a:solidFill>
                  <a:schemeClr val="accent2"/>
                </a:solidFill>
              </a:rPr>
              <a:t>mail_domain</a:t>
            </a:r>
            <a:r>
              <a:rPr lang="en-US" sz="1800" dirty="0">
                <a:solidFill>
                  <a:schemeClr val="accent2"/>
                </a:solidFill>
              </a:rPr>
              <a:t>'] = '$</a:t>
            </a:r>
            <a:r>
              <a:rPr lang="en-US" sz="1800" dirty="0" err="1">
                <a:solidFill>
                  <a:schemeClr val="accent2"/>
                </a:solidFill>
              </a:rPr>
              <a:t>umailname</a:t>
            </a:r>
            <a:r>
              <a:rPr lang="en-US" sz="1800" dirty="0">
                <a:solidFill>
                  <a:schemeClr val="accent2"/>
                </a:solidFill>
              </a:rPr>
              <a:t>'‎;</a:t>
            </a:r>
          </a:p>
          <a:p>
            <a:pPr marL="457200" lvl="0" indent="0" algn="l" rtl="0">
              <a:spcBef>
                <a:spcPts val="0"/>
              </a:spcBef>
              <a:spcAft>
                <a:spcPts val="0"/>
              </a:spcAft>
              <a:buNone/>
            </a:pPr>
            <a:endParaRPr sz="1800" dirty="0">
              <a:solidFill>
                <a:schemeClr val="accent2"/>
              </a:solidFill>
            </a:endParaRPr>
          </a:p>
          <a:p>
            <a:pPr marL="0" lvl="0" indent="0" algn="r" rtl="1">
              <a:spcBef>
                <a:spcPts val="0"/>
              </a:spcBef>
              <a:spcAft>
                <a:spcPts val="0"/>
              </a:spcAft>
              <a:buNone/>
            </a:pPr>
            <a:r>
              <a:rPr lang="ar-EG" sz="1800" dirty="0"/>
              <a:t>لذا افتراضات البريد الإلكتروني عبر الويب إلى </a:t>
            </a:r>
            <a:r>
              <a:rPr lang="en-US" sz="1800" dirty="0"/>
              <a:t>UTF-8</a:t>
            </a:r>
            <a:r>
              <a:rPr lang="ar-EG" sz="1800" dirty="0"/>
              <a:t> ويستخدم نطاق </a:t>
            </a:r>
            <a:r>
              <a:rPr lang="en-US" sz="1800" dirty="0"/>
              <a:t>Unicode</a:t>
            </a:r>
            <a:r>
              <a:rPr lang="ar-EG" sz="1800" dirty="0"/>
              <a:t> افتراضيًا لتكوين الهوية/العنوان (</a:t>
            </a:r>
            <a:r>
              <a:rPr lang="en-US" sz="1800" dirty="0"/>
              <a:t>UX</a:t>
            </a:r>
            <a:r>
              <a:rPr lang="ar-EG" sz="1800" dirty="0"/>
              <a:t> أفضل لمستخدمي تدويل عناوين البريد الإلكتروني).</a:t>
            </a:r>
          </a:p>
          <a:p>
            <a:pPr marL="0" lvl="0" indent="0" algn="l" rtl="0">
              <a:spcBef>
                <a:spcPts val="0"/>
              </a:spcBef>
              <a:spcAft>
                <a:spcPts val="0"/>
              </a:spcAft>
              <a:buNone/>
            </a:pPr>
            <a:endParaRPr sz="1800" dirty="0">
              <a:solidFill>
                <a:srgbClr val="1155CC"/>
              </a:solidFill>
            </a:endParaRPr>
          </a:p>
          <a:p>
            <a:pPr marL="0" lvl="0" indent="0" algn="r" rtl="1">
              <a:spcBef>
                <a:spcPts val="0"/>
              </a:spcBef>
              <a:spcAft>
                <a:spcPts val="0"/>
              </a:spcAft>
              <a:buNone/>
            </a:pPr>
            <a:r>
              <a:rPr lang="en-US" sz="1800" dirty="0">
                <a:solidFill>
                  <a:srgbClr val="1155CC"/>
                </a:solidFill>
              </a:rPr>
              <a:t>PHP 8.x</a:t>
            </a:r>
          </a:p>
          <a:p>
            <a:pPr marL="914400" lvl="1" indent="-342900" algn="r" rtl="1">
              <a:spcBef>
                <a:spcPts val="0"/>
              </a:spcBef>
              <a:spcAft>
                <a:spcPts val="0"/>
              </a:spcAft>
              <a:buClr>
                <a:srgbClr val="0A0A0A"/>
              </a:buClr>
              <a:buSzPts val="1800"/>
              <a:buChar char="○"/>
            </a:pPr>
            <a:r>
              <a:rPr lang="en-US" sz="1800" dirty="0">
                <a:solidFill>
                  <a:srgbClr val="0A0A0A"/>
                </a:solidFill>
              </a:rPr>
              <a:t>UTF-8</a:t>
            </a:r>
            <a:r>
              <a:rPr lang="ar-EG" sz="1800" dirty="0">
                <a:solidFill>
                  <a:srgbClr val="0A0A0A"/>
                </a:solidFill>
              </a:rPr>
              <a:t> آمن بشكل افتراضي.</a:t>
            </a:r>
          </a:p>
          <a:p>
            <a:pPr marL="914400" lvl="1" indent="-342900" algn="r" rtl="1">
              <a:spcBef>
                <a:spcPts val="0"/>
              </a:spcBef>
              <a:spcAft>
                <a:spcPts val="0"/>
              </a:spcAft>
              <a:buClr>
                <a:srgbClr val="0A0A0A"/>
              </a:buClr>
              <a:buSzPts val="1800"/>
              <a:buChar char="○"/>
            </a:pPr>
            <a:r>
              <a:rPr lang="en-US" sz="1800" dirty="0" err="1">
                <a:solidFill>
                  <a:srgbClr val="0A0A0A"/>
                </a:solidFill>
              </a:rPr>
              <a:t>ext-intl</a:t>
            </a:r>
            <a:r>
              <a:rPr lang="ar-EG" sz="1800" dirty="0">
                <a:solidFill>
                  <a:srgbClr val="0A0A0A"/>
                </a:solidFill>
              </a:rPr>
              <a:t> موصى به للتعامل مع أسماء النطاقات المدولة.</a:t>
            </a:r>
          </a:p>
          <a:p>
            <a:pPr marL="0" lvl="0" indent="0" algn="l" rtl="0">
              <a:spcBef>
                <a:spcPts val="0"/>
              </a:spcBef>
              <a:spcAft>
                <a:spcPts val="0"/>
              </a:spcAft>
              <a:buNone/>
            </a:pPr>
            <a:endParaRPr sz="1800" dirty="0">
              <a:solidFill>
                <a:srgbClr val="1155CC"/>
              </a:solidFill>
            </a:endParaRPr>
          </a:p>
          <a:p>
            <a:pPr marL="0" lvl="0" indent="0" algn="r" rtl="1">
              <a:spcBef>
                <a:spcPts val="0"/>
              </a:spcBef>
              <a:spcAft>
                <a:spcPts val="0"/>
              </a:spcAft>
              <a:buNone/>
            </a:pPr>
            <a:r>
              <a:rPr lang="en-US" sz="1800" dirty="0">
                <a:solidFill>
                  <a:srgbClr val="1155CC"/>
                </a:solidFill>
              </a:rPr>
              <a:t>SQLite</a:t>
            </a:r>
          </a:p>
          <a:p>
            <a:pPr marL="914400" lvl="1" indent="-342900" algn="r" rtl="1">
              <a:spcBef>
                <a:spcPts val="0"/>
              </a:spcBef>
              <a:spcAft>
                <a:spcPts val="0"/>
              </a:spcAft>
              <a:buClr>
                <a:srgbClr val="0A0A0A"/>
              </a:buClr>
              <a:buSzPts val="1800"/>
              <a:buChar char="○"/>
            </a:pPr>
            <a:r>
              <a:rPr lang="ar-EG" sz="1800" dirty="0">
                <a:solidFill>
                  <a:srgbClr val="0A0A0A"/>
                </a:solidFill>
              </a:rPr>
              <a:t>دائمًا </a:t>
            </a:r>
            <a:r>
              <a:rPr lang="en-US" sz="1800" dirty="0">
                <a:solidFill>
                  <a:srgbClr val="0A0A0A"/>
                </a:solidFill>
              </a:rPr>
              <a:t>UTF-8</a:t>
            </a:r>
            <a:r>
              <a:rPr lang="ar-EG" sz="1800" dirty="0">
                <a:solidFill>
                  <a:srgbClr val="0A0A0A"/>
                </a:solidFill>
              </a:rPr>
              <a:t>.</a:t>
            </a:r>
          </a:p>
          <a:p>
            <a:pPr marL="914400" lvl="1" indent="-342900" algn="r" rtl="1">
              <a:spcBef>
                <a:spcPts val="0"/>
              </a:spcBef>
              <a:spcAft>
                <a:spcPts val="0"/>
              </a:spcAft>
              <a:buClr>
                <a:srgbClr val="0A0A0A"/>
              </a:buClr>
              <a:buSzPts val="1800"/>
              <a:buChar char="○"/>
            </a:pPr>
            <a:r>
              <a:rPr lang="ar-EG" sz="1800" dirty="0">
                <a:solidFill>
                  <a:srgbClr val="0A0A0A"/>
                </a:solidFill>
              </a:rPr>
              <a:t>لا حاجة لتكوين مجموعة الأحرف.</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21"/>
          <p:cNvSpPr txBox="1"/>
          <p:nvPr/>
        </p:nvSpPr>
        <p:spPr>
          <a:xfrm>
            <a:off x="0" y="0"/>
            <a:ext cx="9144000" cy="5541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en-US" sz="2400" b="1" dirty="0">
                <a:solidFill>
                  <a:schemeClr val="lt1"/>
                </a:solidFill>
              </a:rPr>
              <a:t>Dovecot (IMAP)</a:t>
            </a:r>
            <a:r>
              <a:rPr lang="ar-EG" sz="2400" b="1" dirty="0">
                <a:solidFill>
                  <a:schemeClr val="lt1"/>
                </a:solidFill>
              </a:rPr>
              <a:t>: قيود تدويل عناوين البريد الإلكتروني</a:t>
            </a:r>
          </a:p>
        </p:txBody>
      </p:sp>
      <p:sp>
        <p:nvSpPr>
          <p:cNvPr id="1152" name="Google Shape;1152;p121"/>
          <p:cNvSpPr txBox="1"/>
          <p:nvPr/>
        </p:nvSpPr>
        <p:spPr>
          <a:xfrm>
            <a:off x="363600" y="712190"/>
            <a:ext cx="8416800" cy="35094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800" dirty="0">
                <a:solidFill>
                  <a:srgbClr val="1155CC"/>
                </a:solidFill>
              </a:rPr>
              <a:t>يدعم:</a:t>
            </a:r>
          </a:p>
          <a:p>
            <a:pPr marL="457200" lvl="0" indent="-342900" algn="r" rtl="1">
              <a:spcBef>
                <a:spcPts val="0"/>
              </a:spcBef>
              <a:spcAft>
                <a:spcPts val="0"/>
              </a:spcAft>
              <a:buSzPts val="1800"/>
              <a:buChar char="●"/>
            </a:pPr>
            <a:r>
              <a:rPr lang="ar-EG" sz="1800" dirty="0"/>
              <a:t>محتوى رسالة </a:t>
            </a:r>
            <a:r>
              <a:rPr lang="en-US" sz="1800" dirty="0"/>
              <a:t>UTF-8</a:t>
            </a:r>
            <a:r>
              <a:rPr lang="ar-EG" sz="1800" dirty="0"/>
              <a:t> (رأسيات + نص).</a:t>
            </a:r>
          </a:p>
          <a:p>
            <a:pPr marL="457200" lvl="0" indent="-342900" algn="r" rtl="1">
              <a:spcBef>
                <a:spcPts val="0"/>
              </a:spcBef>
              <a:spcAft>
                <a:spcPts val="0"/>
              </a:spcAft>
              <a:buSzPts val="1800"/>
              <a:buChar char="●"/>
            </a:pPr>
            <a:r>
              <a:rPr lang="ar-EG" sz="1800" dirty="0"/>
              <a:t>أسماء صناديق البريد </a:t>
            </a:r>
            <a:r>
              <a:rPr lang="en-US" sz="1800" dirty="0"/>
              <a:t>UTF-8</a:t>
            </a:r>
            <a:r>
              <a:rPr lang="ar-EG" sz="1800" dirty="0"/>
              <a:t>.</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dirty="0">
                <a:solidFill>
                  <a:srgbClr val="1155CC"/>
                </a:solidFill>
              </a:rPr>
              <a:t>البحث/الفرز المدول:</a:t>
            </a:r>
          </a:p>
          <a:p>
            <a:pPr marL="0" lvl="0" indent="457200" algn="r" rtl="1">
              <a:spcBef>
                <a:spcPts val="0"/>
              </a:spcBef>
              <a:spcAft>
                <a:spcPts val="0"/>
              </a:spcAft>
              <a:buNone/>
            </a:pPr>
            <a:r>
              <a:rPr lang="en-US" sz="1800" dirty="0"/>
              <a:t>I18NLEVEL=1</a:t>
            </a:r>
          </a:p>
          <a:p>
            <a:pPr marL="0" lvl="0" indent="0" algn="l" rtl="0">
              <a:spcBef>
                <a:spcPts val="0"/>
              </a:spcBef>
              <a:spcAft>
                <a:spcPts val="0"/>
              </a:spcAft>
              <a:buNone/>
            </a:pPr>
            <a:endParaRPr sz="1800" dirty="0"/>
          </a:p>
          <a:p>
            <a:pPr marL="0" lvl="0" indent="0" algn="r" rtl="1">
              <a:spcBef>
                <a:spcPts val="0"/>
              </a:spcBef>
              <a:spcAft>
                <a:spcPts val="0"/>
              </a:spcAft>
              <a:buNone/>
            </a:pPr>
            <a:r>
              <a:rPr lang="ar-EG" sz="1800" dirty="0">
                <a:solidFill>
                  <a:srgbClr val="1155CC"/>
                </a:solidFill>
              </a:rPr>
              <a:t>لا يدعم:</a:t>
            </a:r>
          </a:p>
          <a:p>
            <a:pPr marL="457200" lvl="0" indent="-342900" algn="r" rtl="1">
              <a:spcBef>
                <a:spcPts val="0"/>
              </a:spcBef>
              <a:spcAft>
                <a:spcPts val="0"/>
              </a:spcAft>
              <a:buSzPts val="1800"/>
              <a:buChar char="●"/>
            </a:pPr>
            <a:r>
              <a:rPr lang="ar-EG" sz="1800" dirty="0"/>
              <a:t>أسماء المستخدمين لتسجيل الدخول </a:t>
            </a:r>
            <a:r>
              <a:rPr lang="en-US" sz="1800" dirty="0"/>
              <a:t>UTF-8</a:t>
            </a:r>
            <a:r>
              <a:rPr lang="ar-EG" sz="1800" dirty="0"/>
              <a:t> لا تعمل.</a:t>
            </a:r>
          </a:p>
          <a:p>
            <a:pPr marL="457200" lvl="0" indent="-342900" algn="r" rtl="1">
              <a:spcBef>
                <a:spcPts val="0"/>
              </a:spcBef>
              <a:spcAft>
                <a:spcPts val="0"/>
              </a:spcAft>
              <a:buClr>
                <a:srgbClr val="0A0A0A"/>
              </a:buClr>
              <a:buSzPts val="1800"/>
              <a:buChar char="●"/>
            </a:pPr>
            <a:r>
              <a:rPr lang="ar-EG" sz="1800" dirty="0">
                <a:solidFill>
                  <a:srgbClr val="0A0A0A"/>
                </a:solidFill>
              </a:rPr>
              <a:t>خاصية </a:t>
            </a:r>
            <a:r>
              <a:rPr lang="en-US" sz="1800" dirty="0">
                <a:solidFill>
                  <a:srgbClr val="0A0A0A"/>
                </a:solidFill>
              </a:rPr>
              <a:t>IMAP</a:t>
            </a:r>
            <a:r>
              <a:rPr lang="ar-EG" sz="1800" dirty="0">
                <a:solidFill>
                  <a:srgbClr val="0A0A0A"/>
                </a:solidFill>
              </a:rPr>
              <a:t> مفقودة:</a:t>
            </a:r>
          </a:p>
          <a:p>
            <a:pPr marL="914400" lvl="1" indent="-342900" algn="r" rtl="1">
              <a:spcBef>
                <a:spcPts val="0"/>
              </a:spcBef>
              <a:spcAft>
                <a:spcPts val="0"/>
              </a:spcAft>
              <a:buSzPts val="1800"/>
              <a:buChar char="○"/>
            </a:pPr>
            <a:r>
              <a:rPr lang="en-US" sz="1800" dirty="0"/>
              <a:t>UTF8=ACCEPT (RFC 9755)</a:t>
            </a:r>
            <a:r>
              <a:rPr lang="ar-EG" sz="1800" dirty="0"/>
              <a:t>.</a:t>
            </a:r>
          </a:p>
          <a:p>
            <a:pPr marL="457200" lvl="0" indent="-342900" algn="r" rtl="1">
              <a:spcBef>
                <a:spcPts val="0"/>
              </a:spcBef>
              <a:spcAft>
                <a:spcPts val="0"/>
              </a:spcAft>
              <a:buSzPts val="1800"/>
              <a:buChar char="●"/>
            </a:pPr>
            <a:r>
              <a:rPr lang="ar-EG" sz="1800" dirty="0"/>
              <a:t>يجب أن يظل تسجيل الدخول </a:t>
            </a:r>
            <a:r>
              <a:rPr lang="en-US" sz="1800" dirty="0"/>
              <a:t>IMAP</a:t>
            </a:r>
            <a:r>
              <a:rPr lang="ar-EG" sz="1800" dirty="0"/>
              <a:t> بنظام </a:t>
            </a:r>
            <a:r>
              <a:rPr lang="en-US" sz="1800" dirty="0"/>
              <a:t>ASCII</a:t>
            </a:r>
            <a:r>
              <a:rPr lang="ar-EG" sz="1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3"/>
          <p:cNvSpPr/>
          <p:nvPr/>
        </p:nvSpPr>
        <p:spPr>
          <a:xfrm>
            <a:off x="87364" y="-38318"/>
            <a:ext cx="9056635" cy="646200"/>
          </a:xfrm>
          <a:prstGeom prst="rect">
            <a:avLst/>
          </a:prstGeom>
          <a:noFill/>
          <a:ln>
            <a:noFill/>
          </a:ln>
        </p:spPr>
        <p:txBody>
          <a:bodyPr spcFirstLastPara="1" wrap="square" lIns="91425" tIns="91425" rIns="182880" bIns="91425" anchor="t" anchorCtr="0">
            <a:noAutofit/>
          </a:bodyPr>
          <a:lstStyle/>
          <a:p>
            <a:pPr marL="0" marR="0" lvl="0" indent="0" algn="r" rtl="1">
              <a:lnSpc>
                <a:spcPct val="100000"/>
              </a:lnSpc>
              <a:spcBef>
                <a:spcPts val="0"/>
              </a:spcBef>
              <a:spcAft>
                <a:spcPts val="0"/>
              </a:spcAft>
              <a:buNone/>
            </a:pPr>
            <a:r>
              <a:rPr lang="ar-EG" sz="3000" b="1" i="0" u="none" strike="noStrike" cap="none" dirty="0">
                <a:solidFill>
                  <a:schemeClr val="lt1"/>
                </a:solidFill>
                <a:latin typeface="Arial"/>
                <a:ea typeface="Arial"/>
                <a:cs typeface="Arial"/>
                <a:sym typeface="Arial"/>
              </a:rPr>
              <a:t>خمسة معايير للقبول الشامل</a:t>
            </a:r>
          </a:p>
        </p:txBody>
      </p:sp>
      <p:sp>
        <p:nvSpPr>
          <p:cNvPr id="613" name="Google Shape;613;p53"/>
          <p:cNvSpPr txBox="1"/>
          <p:nvPr/>
        </p:nvSpPr>
        <p:spPr>
          <a:xfrm>
            <a:off x="161575" y="705799"/>
            <a:ext cx="8723400" cy="20427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2000"/>
              <a:buFont typeface="Merriweather Sans"/>
              <a:buNone/>
            </a:pPr>
            <a:r>
              <a:rPr lang="ar-EG" sz="2400" b="0" i="0" u="none" strike="noStrike" cap="none" dirty="0">
                <a:solidFill>
                  <a:srgbClr val="000000"/>
                </a:solidFill>
                <a:latin typeface="Arial"/>
                <a:ea typeface="Arial"/>
                <a:cs typeface="Arial"/>
                <a:sym typeface="Arial"/>
              </a:rPr>
              <a:t>القبول الشامل هو الحالة التي يكون فيها</a:t>
            </a:r>
            <a:r>
              <a:rPr lang="ar-EG" sz="2400" dirty="0"/>
              <a:t>:</a:t>
            </a:r>
          </a:p>
          <a:p>
            <a:pPr marL="452437" marR="0" lvl="0" indent="-387350" algn="r" rtl="1">
              <a:lnSpc>
                <a:spcPct val="100000"/>
              </a:lnSpc>
              <a:spcBef>
                <a:spcPts val="0"/>
              </a:spcBef>
              <a:spcAft>
                <a:spcPts val="0"/>
              </a:spcAft>
              <a:buClr>
                <a:schemeClr val="dk1"/>
              </a:buClr>
              <a:buSzPts val="2400"/>
              <a:buFont typeface="Noto Sans Symbols"/>
              <a:buChar char="▪"/>
            </a:pPr>
            <a:r>
              <a:rPr lang="ar-EG" sz="2400" b="0" i="0" u="none" strike="noStrike" cap="none" dirty="0">
                <a:solidFill>
                  <a:srgbClr val="000000"/>
                </a:solidFill>
                <a:latin typeface="Arial"/>
                <a:ea typeface="Arial"/>
                <a:cs typeface="Arial"/>
                <a:sym typeface="Arial"/>
              </a:rPr>
              <a:t>جميع أسماء النطاقات وعناوين البريد الإلكتروني الصالحة، </a:t>
            </a:r>
            <a:r>
              <a:rPr lang="ar-EG" sz="2400" b="1" i="0" u="none" strike="noStrike" cap="none" dirty="0">
                <a:solidFill>
                  <a:srgbClr val="000000"/>
                </a:solidFill>
                <a:latin typeface="Arial"/>
                <a:ea typeface="Arial"/>
                <a:cs typeface="Arial"/>
                <a:sym typeface="Arial"/>
              </a:rPr>
              <a:t>يتم قبولها والتحقق من صحتها، وتخزينها، ومعالجتها</a:t>
            </a:r>
            <a:r>
              <a:rPr lang="ar-EG" sz="2400" b="0" i="0" u="none" strike="noStrike" cap="none" dirty="0">
                <a:solidFill>
                  <a:srgbClr val="000000"/>
                </a:solidFill>
                <a:latin typeface="Arial"/>
                <a:ea typeface="Arial"/>
                <a:cs typeface="Arial"/>
                <a:sym typeface="Arial"/>
              </a:rPr>
              <a:t>، و</a:t>
            </a:r>
            <a:r>
              <a:rPr lang="ar-EG" sz="2400" b="1" i="0" u="none" strike="noStrike" cap="none" dirty="0">
                <a:solidFill>
                  <a:srgbClr val="000000"/>
                </a:solidFill>
                <a:latin typeface="Arial"/>
                <a:ea typeface="Arial"/>
                <a:cs typeface="Arial"/>
                <a:sym typeface="Arial"/>
              </a:rPr>
              <a:t>عرضها</a:t>
            </a:r>
            <a:r>
              <a:rPr lang="ar-EG" sz="2400" b="0" i="0" u="none" strike="noStrike" cap="none" dirty="0">
                <a:solidFill>
                  <a:srgbClr val="000000"/>
                </a:solidFill>
                <a:latin typeface="Arial"/>
                <a:ea typeface="Arial"/>
                <a:cs typeface="Arial"/>
                <a:sym typeface="Arial"/>
              </a:rPr>
              <a:t> بشكل صحيح ومتسق</a:t>
            </a:r>
          </a:p>
          <a:p>
            <a:pPr marL="452437" marR="0" lvl="0" indent="-387350" algn="r" rtl="1">
              <a:lnSpc>
                <a:spcPct val="100000"/>
              </a:lnSpc>
              <a:spcBef>
                <a:spcPts val="0"/>
              </a:spcBef>
              <a:spcAft>
                <a:spcPts val="0"/>
              </a:spcAft>
              <a:buClr>
                <a:schemeClr val="dk1"/>
              </a:buClr>
              <a:buSzPts val="2400"/>
              <a:buFont typeface="Noto Sans Symbols"/>
              <a:buChar char="▪"/>
            </a:pPr>
            <a:r>
              <a:rPr lang="ar-EG" sz="2400" b="0" i="0" u="none" strike="noStrike" cap="none" dirty="0">
                <a:solidFill>
                  <a:srgbClr val="000000"/>
                </a:solidFill>
                <a:latin typeface="Arial"/>
                <a:ea typeface="Arial"/>
                <a:cs typeface="Arial"/>
                <a:sym typeface="Arial"/>
              </a:rPr>
              <a:t>بواسطة </a:t>
            </a:r>
            <a:r>
              <a:rPr lang="ar-EG" sz="2400" b="0" i="0" u="sng" strike="noStrike" cap="none" dirty="0">
                <a:solidFill>
                  <a:srgbClr val="000000"/>
                </a:solidFill>
                <a:latin typeface="Arial"/>
                <a:ea typeface="Arial"/>
                <a:cs typeface="Arial"/>
                <a:sym typeface="Arial"/>
              </a:rPr>
              <a:t>جميع</a:t>
            </a:r>
            <a:r>
              <a:rPr lang="ar-EG" sz="2400" b="0" i="0" u="none" strike="noStrike" cap="none" dirty="0">
                <a:solidFill>
                  <a:srgbClr val="000000"/>
                </a:solidFill>
                <a:latin typeface="Arial"/>
                <a:ea typeface="Arial"/>
                <a:cs typeface="Arial"/>
                <a:sym typeface="Arial"/>
              </a:rPr>
              <a:t> التطبيقات والأجهزة والأنظمة المتصلة بالإنترنت.</a:t>
            </a:r>
          </a:p>
        </p:txBody>
      </p:sp>
      <p:grpSp>
        <p:nvGrpSpPr>
          <p:cNvPr id="614" name="Google Shape;614;p53"/>
          <p:cNvGrpSpPr/>
          <p:nvPr/>
        </p:nvGrpSpPr>
        <p:grpSpPr>
          <a:xfrm>
            <a:off x="637298" y="3042997"/>
            <a:ext cx="7838565" cy="1387063"/>
            <a:chOff x="637298" y="2792416"/>
            <a:chExt cx="7838565" cy="1387063"/>
          </a:xfrm>
        </p:grpSpPr>
        <p:pic>
          <p:nvPicPr>
            <p:cNvPr id="615" name="Google Shape;615;p53" descr="ua-capability-icons_org_Accept.png"/>
            <p:cNvPicPr preferRelativeResize="0"/>
            <p:nvPr/>
          </p:nvPicPr>
          <p:blipFill rotWithShape="1">
            <a:blip r:embed="rId3">
              <a:alphaModFix/>
            </a:blip>
            <a:srcRect/>
            <a:stretch/>
          </p:blipFill>
          <p:spPr>
            <a:xfrm>
              <a:off x="7729738" y="2802706"/>
              <a:ext cx="746125" cy="854075"/>
            </a:xfrm>
            <a:prstGeom prst="rect">
              <a:avLst/>
            </a:prstGeom>
            <a:noFill/>
            <a:ln>
              <a:noFill/>
            </a:ln>
          </p:spPr>
        </p:pic>
        <p:pic>
          <p:nvPicPr>
            <p:cNvPr id="616" name="Google Shape;616;p53" descr="ua-capability-icons_org_Display.png"/>
            <p:cNvPicPr preferRelativeResize="0"/>
            <p:nvPr/>
          </p:nvPicPr>
          <p:blipFill rotWithShape="1">
            <a:blip r:embed="rId4">
              <a:alphaModFix/>
            </a:blip>
            <a:srcRect/>
            <a:stretch/>
          </p:blipFill>
          <p:spPr>
            <a:xfrm>
              <a:off x="821021" y="2792416"/>
              <a:ext cx="660400" cy="854075"/>
            </a:xfrm>
            <a:prstGeom prst="rect">
              <a:avLst/>
            </a:prstGeom>
            <a:noFill/>
            <a:ln>
              <a:noFill/>
            </a:ln>
          </p:spPr>
        </p:pic>
        <p:pic>
          <p:nvPicPr>
            <p:cNvPr id="617" name="Google Shape;617;p53" descr="ua-capability-icons_org_Process.png"/>
            <p:cNvPicPr preferRelativeResize="0"/>
            <p:nvPr/>
          </p:nvPicPr>
          <p:blipFill rotWithShape="1">
            <a:blip r:embed="rId5">
              <a:alphaModFix/>
            </a:blip>
            <a:srcRect/>
            <a:stretch/>
          </p:blipFill>
          <p:spPr>
            <a:xfrm>
              <a:off x="1949504" y="2805116"/>
              <a:ext cx="1365250" cy="841375"/>
            </a:xfrm>
            <a:prstGeom prst="rect">
              <a:avLst/>
            </a:prstGeom>
            <a:noFill/>
            <a:ln>
              <a:noFill/>
            </a:ln>
          </p:spPr>
        </p:pic>
        <p:pic>
          <p:nvPicPr>
            <p:cNvPr id="618" name="Google Shape;618;p53" descr="ua-capability-icons_org_Store.png"/>
            <p:cNvPicPr preferRelativeResize="0"/>
            <p:nvPr/>
          </p:nvPicPr>
          <p:blipFill rotWithShape="1">
            <a:blip r:embed="rId6">
              <a:alphaModFix/>
            </a:blip>
            <a:srcRect/>
            <a:stretch/>
          </p:blipFill>
          <p:spPr>
            <a:xfrm>
              <a:off x="3996252" y="2798767"/>
              <a:ext cx="852488" cy="854075"/>
            </a:xfrm>
            <a:prstGeom prst="rect">
              <a:avLst/>
            </a:prstGeom>
            <a:noFill/>
            <a:ln>
              <a:noFill/>
            </a:ln>
          </p:spPr>
        </p:pic>
        <p:pic>
          <p:nvPicPr>
            <p:cNvPr id="619" name="Google Shape;619;p53" descr="ua-capability-icons_org_Validate.png"/>
            <p:cNvPicPr preferRelativeResize="0"/>
            <p:nvPr/>
          </p:nvPicPr>
          <p:blipFill rotWithShape="1">
            <a:blip r:embed="rId7">
              <a:alphaModFix/>
            </a:blip>
            <a:srcRect/>
            <a:stretch/>
          </p:blipFill>
          <p:spPr>
            <a:xfrm>
              <a:off x="5814792" y="2802705"/>
              <a:ext cx="1033463" cy="854075"/>
            </a:xfrm>
            <a:prstGeom prst="rect">
              <a:avLst/>
            </a:prstGeom>
            <a:noFill/>
            <a:ln>
              <a:noFill/>
            </a:ln>
          </p:spPr>
        </p:pic>
        <p:sp>
          <p:nvSpPr>
            <p:cNvPr id="620" name="Google Shape;620;p53"/>
            <p:cNvSpPr txBox="1"/>
            <p:nvPr/>
          </p:nvSpPr>
          <p:spPr>
            <a:xfrm>
              <a:off x="5405377" y="3779279"/>
              <a:ext cx="1662095" cy="400069"/>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000" b="0" i="0" u="none" strike="noStrike" cap="none" dirty="0">
                  <a:solidFill>
                    <a:schemeClr val="dk1"/>
                  </a:solidFill>
                  <a:latin typeface="Arial"/>
                  <a:ea typeface="Arial"/>
                  <a:cs typeface="Arial"/>
                  <a:sym typeface="Arial"/>
                </a:rPr>
                <a:t>التحقق من الصحة</a:t>
              </a:r>
            </a:p>
          </p:txBody>
        </p:sp>
        <p:sp>
          <p:nvSpPr>
            <p:cNvPr id="621" name="Google Shape;621;p53"/>
            <p:cNvSpPr txBox="1"/>
            <p:nvPr/>
          </p:nvSpPr>
          <p:spPr>
            <a:xfrm>
              <a:off x="3699070" y="3779279"/>
              <a:ext cx="1122019" cy="400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000" b="0" i="0" u="none" strike="noStrike" cap="none" dirty="0">
                  <a:solidFill>
                    <a:schemeClr val="dk1"/>
                  </a:solidFill>
                  <a:latin typeface="Arial"/>
                  <a:ea typeface="Arial"/>
                  <a:cs typeface="Arial"/>
                  <a:sym typeface="Arial"/>
                </a:rPr>
                <a:t>التخزين</a:t>
              </a:r>
            </a:p>
          </p:txBody>
        </p:sp>
        <p:sp>
          <p:nvSpPr>
            <p:cNvPr id="622" name="Google Shape;622;p53"/>
            <p:cNvSpPr txBox="1"/>
            <p:nvPr/>
          </p:nvSpPr>
          <p:spPr>
            <a:xfrm>
              <a:off x="2076528" y="3761714"/>
              <a:ext cx="1111200" cy="400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EG" sz="2000" b="0" i="0" u="none" strike="noStrike" cap="none" dirty="0">
                  <a:solidFill>
                    <a:schemeClr val="dk1"/>
                  </a:solidFill>
                  <a:latin typeface="Arial"/>
                  <a:ea typeface="Arial"/>
                  <a:cs typeface="Arial"/>
                  <a:sym typeface="Arial"/>
                </a:rPr>
                <a:t>العملية</a:t>
              </a:r>
            </a:p>
          </p:txBody>
        </p:sp>
        <p:sp>
          <p:nvSpPr>
            <p:cNvPr id="623" name="Google Shape;623;p53"/>
            <p:cNvSpPr txBox="1"/>
            <p:nvPr/>
          </p:nvSpPr>
          <p:spPr>
            <a:xfrm>
              <a:off x="637298" y="3755398"/>
              <a:ext cx="844123" cy="400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000" b="0" i="0" u="none" strike="noStrike" cap="none" dirty="0">
                  <a:solidFill>
                    <a:schemeClr val="dk1"/>
                  </a:solidFill>
                  <a:latin typeface="Arial"/>
                  <a:ea typeface="Arial"/>
                  <a:cs typeface="Arial"/>
                  <a:sym typeface="Arial"/>
                </a:rPr>
                <a:t>العرض</a:t>
              </a:r>
            </a:p>
          </p:txBody>
        </p:sp>
        <p:sp>
          <p:nvSpPr>
            <p:cNvPr id="624" name="Google Shape;624;p53"/>
            <p:cNvSpPr txBox="1"/>
            <p:nvPr/>
          </p:nvSpPr>
          <p:spPr>
            <a:xfrm>
              <a:off x="7618532" y="3761714"/>
              <a:ext cx="746125" cy="400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None/>
              </a:pPr>
              <a:r>
                <a:rPr lang="ar-EG" sz="2000" b="0" i="0" u="none" strike="noStrike" cap="none" dirty="0">
                  <a:solidFill>
                    <a:schemeClr val="dk1"/>
                  </a:solidFill>
                  <a:latin typeface="Arial"/>
                  <a:ea typeface="Arial"/>
                  <a:cs typeface="Arial"/>
                  <a:sym typeface="Arial"/>
                </a:rPr>
                <a:t>القبول</a:t>
              </a: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22"/>
          <p:cNvSpPr/>
          <p:nvPr/>
        </p:nvSpPr>
        <p:spPr>
          <a:xfrm>
            <a:off x="201014" y="0"/>
            <a:ext cx="8942986"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Clr>
                <a:srgbClr val="000000"/>
              </a:buClr>
              <a:buSzPts val="2800"/>
              <a:buFont typeface="Arial"/>
              <a:buNone/>
            </a:pPr>
            <a:r>
              <a:rPr lang="ar-EG" sz="2800" b="1" dirty="0">
                <a:solidFill>
                  <a:schemeClr val="lt1"/>
                </a:solidFill>
              </a:rPr>
              <a:t>سجلات نظام اسم النطاق</a:t>
            </a:r>
          </a:p>
        </p:txBody>
      </p:sp>
      <p:sp>
        <p:nvSpPr>
          <p:cNvPr id="1158" name="Google Shape;1158;p122"/>
          <p:cNvSpPr txBox="1"/>
          <p:nvPr/>
        </p:nvSpPr>
        <p:spPr>
          <a:xfrm>
            <a:off x="409993" y="895986"/>
            <a:ext cx="8475000" cy="2934417"/>
          </a:xfrm>
          <a:prstGeom prst="rect">
            <a:avLst/>
          </a:prstGeom>
          <a:noFill/>
          <a:ln>
            <a:noFill/>
          </a:ln>
        </p:spPr>
        <p:txBody>
          <a:bodyPr spcFirstLastPara="1" wrap="square" lIns="91425" tIns="45700" rIns="91425" bIns="45700" anchor="t" anchorCtr="0">
            <a:spAutoFit/>
          </a:bodyPr>
          <a:lstStyle/>
          <a:p>
            <a:pPr marL="0" marR="0" lvl="0" indent="0" algn="r" rtl="1">
              <a:lnSpc>
                <a:spcPct val="114000"/>
              </a:lnSpc>
              <a:spcBef>
                <a:spcPts val="0"/>
              </a:spcBef>
              <a:spcAft>
                <a:spcPts val="0"/>
              </a:spcAft>
              <a:buClr>
                <a:srgbClr val="000000"/>
              </a:buClr>
              <a:buSzPts val="1800"/>
              <a:buFont typeface="Arial"/>
              <a:buNone/>
            </a:pPr>
            <a:r>
              <a:rPr lang="en-US" sz="1800" dirty="0">
                <a:solidFill>
                  <a:srgbClr val="1155CC"/>
                </a:solidFill>
              </a:rPr>
              <a:t>Punycode</a:t>
            </a:r>
            <a:r>
              <a:rPr lang="ar-EG" sz="1800" dirty="0">
                <a:solidFill>
                  <a:srgbClr val="1155CC"/>
                </a:solidFill>
              </a:rPr>
              <a:t> لسجلات نظام اسم النطاق</a:t>
            </a:r>
          </a:p>
          <a:p>
            <a:pPr marL="0" marR="0" lvl="0" indent="0" algn="r" rtl="1">
              <a:lnSpc>
                <a:spcPct val="114000"/>
              </a:lnSpc>
              <a:spcBef>
                <a:spcPts val="0"/>
              </a:spcBef>
              <a:spcAft>
                <a:spcPts val="0"/>
              </a:spcAft>
              <a:buClr>
                <a:srgbClr val="000000"/>
              </a:buClr>
              <a:buSzPts val="1800"/>
              <a:buFont typeface="Arial"/>
              <a:buNone/>
            </a:pPr>
            <a:r>
              <a:rPr lang="ar-EG" sz="1800" b="0" i="0" u="none" strike="noStrike" cap="none" dirty="0">
                <a:solidFill>
                  <a:srgbClr val="000000"/>
                </a:solidFill>
                <a:latin typeface="Arial"/>
                <a:ea typeface="Arial"/>
                <a:cs typeface="Arial"/>
                <a:sym typeface="Arial"/>
              </a:rPr>
              <a:t>استخدم شكل </a:t>
            </a:r>
            <a:r>
              <a:rPr lang="en-US" sz="1800" b="0" i="0" u="none" strike="noStrike" cap="none" dirty="0" err="1">
                <a:solidFill>
                  <a:srgbClr val="000000"/>
                </a:solidFill>
                <a:latin typeface="Arial"/>
                <a:ea typeface="Arial"/>
                <a:cs typeface="Arial"/>
                <a:sym typeface="Arial"/>
              </a:rPr>
              <a:t>punycode</a:t>
            </a:r>
            <a:r>
              <a:rPr lang="en-US" sz="1800" b="0" i="0" u="none" strike="noStrike" cap="none" dirty="0">
                <a:solidFill>
                  <a:srgbClr val="000000"/>
                </a:solidFill>
                <a:latin typeface="Arial"/>
                <a:ea typeface="Arial"/>
                <a:cs typeface="Arial"/>
                <a:sym typeface="Arial"/>
              </a:rPr>
              <a:t>/A-label MX)</a:t>
            </a:r>
            <a:r>
              <a:rPr lang="ar-EG" sz="1800" b="0" i="0" u="none" strike="noStrike" cap="none" dirty="0">
                <a:solidFill>
                  <a:srgbClr val="000000"/>
                </a:solidFill>
                <a:latin typeface="Arial"/>
                <a:ea typeface="Arial"/>
                <a:cs typeface="Arial"/>
                <a:sym typeface="Arial"/>
              </a:rPr>
              <a:t> و</a:t>
            </a:r>
            <a:r>
              <a:rPr lang="en-US" sz="1800" b="0" i="0" u="none" strike="noStrike" cap="none" dirty="0">
                <a:solidFill>
                  <a:srgbClr val="000000"/>
                </a:solidFill>
                <a:latin typeface="Arial"/>
                <a:ea typeface="Arial"/>
                <a:cs typeface="Arial"/>
                <a:sym typeface="Arial"/>
              </a:rPr>
              <a:t>A/AAAA</a:t>
            </a:r>
            <a:r>
              <a:rPr lang="ar-EG" sz="1800" b="0" i="0" u="none" strike="noStrike" cap="none" dirty="0">
                <a:solidFill>
                  <a:srgbClr val="000000"/>
                </a:solidFill>
                <a:latin typeface="Arial"/>
                <a:ea typeface="Arial"/>
                <a:cs typeface="Arial"/>
                <a:sym typeface="Arial"/>
              </a:rPr>
              <a:t> و</a:t>
            </a:r>
            <a:r>
              <a:rPr lang="en-US" sz="1800" b="0" i="0" u="none" strike="noStrike" cap="none" dirty="0">
                <a:solidFill>
                  <a:srgbClr val="000000"/>
                </a:solidFill>
                <a:latin typeface="Arial"/>
                <a:ea typeface="Arial"/>
                <a:cs typeface="Arial"/>
                <a:sym typeface="Arial"/>
              </a:rPr>
              <a:t>PTR</a:t>
            </a:r>
            <a:r>
              <a:rPr lang="ar-EG" sz="1800" b="0" i="0" u="none" strike="noStrike" cap="none" dirty="0">
                <a:solidFill>
                  <a:srgbClr val="000000"/>
                </a:solidFill>
                <a:latin typeface="Arial"/>
                <a:ea typeface="Arial"/>
                <a:cs typeface="Arial"/>
                <a:sym typeface="Arial"/>
              </a:rPr>
              <a:t> و</a:t>
            </a:r>
            <a:r>
              <a:rPr lang="en-US" sz="1800" b="0" i="0" u="none" strike="noStrike" cap="none" dirty="0">
                <a:solidFill>
                  <a:srgbClr val="000000"/>
                </a:solidFill>
                <a:latin typeface="Arial"/>
                <a:ea typeface="Arial"/>
                <a:cs typeface="Arial"/>
                <a:sym typeface="Arial"/>
              </a:rPr>
              <a:t>SPF/DKIM/DMARC</a:t>
            </a:r>
            <a:r>
              <a:rPr lang="ar-EG" sz="1800" b="0" i="0" u="none" strike="noStrike" cap="none" dirty="0">
                <a:solidFill>
                  <a:srgbClr val="000000"/>
                </a:solidFill>
                <a:latin typeface="Arial"/>
                <a:ea typeface="Arial"/>
                <a:cs typeface="Arial"/>
                <a:sym typeface="Arial"/>
              </a:rPr>
              <a:t>).</a:t>
            </a:r>
          </a:p>
          <a:p>
            <a:pPr marL="266700" marR="0" lvl="0" indent="0" algn="l" rtl="0">
              <a:lnSpc>
                <a:spcPct val="114000"/>
              </a:lnSpc>
              <a:spcBef>
                <a:spcPts val="0"/>
              </a:spcBef>
              <a:spcAft>
                <a:spcPts val="0"/>
              </a:spcAft>
              <a:buClr>
                <a:srgbClr val="000000"/>
              </a:buClr>
              <a:buSzPts val="1800"/>
              <a:buFont typeface="Arial"/>
              <a:buNone/>
            </a:pPr>
            <a:endParaRPr sz="1800" dirty="0">
              <a:solidFill>
                <a:srgbClr val="1155CC"/>
              </a:solidFill>
            </a:endParaRPr>
          </a:p>
          <a:p>
            <a:pPr marL="0" marR="0" lvl="0" indent="0" algn="r" rtl="1">
              <a:lnSpc>
                <a:spcPct val="114000"/>
              </a:lnSpc>
              <a:spcBef>
                <a:spcPts val="0"/>
              </a:spcBef>
              <a:spcAft>
                <a:spcPts val="0"/>
              </a:spcAft>
              <a:buClr>
                <a:srgbClr val="000000"/>
              </a:buClr>
              <a:buSzPts val="1800"/>
              <a:buFont typeface="Arial"/>
              <a:buNone/>
            </a:pPr>
            <a:r>
              <a:rPr lang="ar-EG" sz="1800" dirty="0">
                <a:solidFill>
                  <a:srgbClr val="1155CC"/>
                </a:solidFill>
              </a:rPr>
              <a:t>توقيع </a:t>
            </a:r>
            <a:r>
              <a:rPr lang="en-US" sz="1800" dirty="0">
                <a:solidFill>
                  <a:srgbClr val="1155CC"/>
                </a:solidFill>
              </a:rPr>
              <a:t>DKIM</a:t>
            </a:r>
          </a:p>
          <a:p>
            <a:pPr marL="0" marR="0" lvl="0" indent="0" algn="r" rtl="1">
              <a:lnSpc>
                <a:spcPct val="114000"/>
              </a:lnSpc>
              <a:spcBef>
                <a:spcPts val="0"/>
              </a:spcBef>
              <a:spcAft>
                <a:spcPts val="0"/>
              </a:spcAft>
              <a:buClr>
                <a:srgbClr val="000000"/>
              </a:buClr>
              <a:buSzPts val="1800"/>
              <a:buFont typeface="Arial"/>
              <a:buNone/>
            </a:pPr>
            <a:r>
              <a:rPr lang="ar-EG" sz="1800" b="0" i="0" u="none" strike="noStrike" cap="none" dirty="0">
                <a:solidFill>
                  <a:srgbClr val="000000"/>
                </a:solidFill>
                <a:latin typeface="Arial"/>
                <a:ea typeface="Arial"/>
                <a:cs typeface="Arial"/>
                <a:sym typeface="Arial"/>
              </a:rPr>
              <a:t>تم تكوين توقيع </a:t>
            </a:r>
            <a:r>
              <a:rPr lang="en-US" sz="1800" b="0" i="0" u="none" strike="noStrike" cap="none" dirty="0">
                <a:solidFill>
                  <a:srgbClr val="000000"/>
                </a:solidFill>
                <a:latin typeface="Arial"/>
                <a:ea typeface="Arial"/>
                <a:cs typeface="Arial"/>
                <a:sym typeface="Arial"/>
              </a:rPr>
              <a:t>DKIM</a:t>
            </a:r>
            <a:r>
              <a:rPr lang="ar-EG" sz="1800" b="0" i="0" u="none" strike="noStrike" cap="none" dirty="0">
                <a:solidFill>
                  <a:srgbClr val="000000"/>
                </a:solidFill>
                <a:latin typeface="Arial"/>
                <a:ea typeface="Arial"/>
                <a:cs typeface="Arial"/>
                <a:sym typeface="Arial"/>
              </a:rPr>
              <a:t> باستخدام:</a:t>
            </a:r>
          </a:p>
          <a:p>
            <a:pPr marL="0" marR="0" lvl="0" indent="0" algn="l" rtl="0">
              <a:lnSpc>
                <a:spcPct val="114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266700" marR="0" lvl="0" indent="0" algn="r" rtl="1">
              <a:lnSpc>
                <a:spcPct val="114000"/>
              </a:lnSpc>
              <a:spcBef>
                <a:spcPts val="0"/>
              </a:spcBef>
              <a:spcAft>
                <a:spcPts val="0"/>
              </a:spcAft>
              <a:buClr>
                <a:srgbClr val="000000"/>
              </a:buClr>
              <a:buSzPts val="1800"/>
              <a:buFont typeface="Arial"/>
              <a:buNone/>
            </a:pPr>
            <a:r>
              <a:rPr lang="en-US" sz="1800" dirty="0">
                <a:solidFill>
                  <a:schemeClr val="accent2"/>
                </a:solidFill>
              </a:rPr>
              <a:t>Domain   $</a:t>
            </a:r>
            <a:r>
              <a:rPr lang="en-US" sz="1800" dirty="0" err="1">
                <a:solidFill>
                  <a:schemeClr val="accent2"/>
                </a:solidFill>
              </a:rPr>
              <a:t>mailname</a:t>
            </a:r>
            <a:endParaRPr lang="en-US" sz="1800" dirty="0">
              <a:solidFill>
                <a:schemeClr val="accent2"/>
              </a:solidFill>
            </a:endParaRPr>
          </a:p>
          <a:p>
            <a:pPr marL="0" marR="0" lvl="0" indent="0" algn="l" rtl="0">
              <a:lnSpc>
                <a:spcPct val="114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r" rtl="1">
              <a:lnSpc>
                <a:spcPct val="114000"/>
              </a:lnSpc>
              <a:spcBef>
                <a:spcPts val="0"/>
              </a:spcBef>
              <a:spcAft>
                <a:spcPts val="0"/>
              </a:spcAft>
              <a:buClr>
                <a:srgbClr val="000000"/>
              </a:buClr>
              <a:buSzPts val="1800"/>
              <a:buFont typeface="Arial"/>
              <a:buNone/>
            </a:pPr>
            <a:r>
              <a:rPr lang="ar-EG" sz="1800" b="0" i="0" u="none" strike="noStrike" cap="none" spc="-20" dirty="0">
                <a:solidFill>
                  <a:srgbClr val="000000"/>
                </a:solidFill>
                <a:latin typeface="Arial"/>
                <a:ea typeface="Arial"/>
                <a:cs typeface="Arial"/>
                <a:sym typeface="Arial"/>
              </a:rPr>
              <a:t>يستخدم هذا علامة </a:t>
            </a:r>
            <a:r>
              <a:rPr lang="en-US" sz="1800" b="0" i="0" u="none" strike="noStrike" cap="none" spc="-20" dirty="0">
                <a:solidFill>
                  <a:srgbClr val="000000"/>
                </a:solidFill>
                <a:latin typeface="Arial"/>
                <a:ea typeface="Arial"/>
                <a:cs typeface="Arial"/>
                <a:sym typeface="Arial"/>
              </a:rPr>
              <a:t>A</a:t>
            </a:r>
            <a:r>
              <a:rPr lang="ar-EG" sz="1800" b="0" i="0" u="none" strike="noStrike" cap="none" spc="-20" dirty="0">
                <a:solidFill>
                  <a:srgbClr val="000000"/>
                </a:solidFill>
                <a:latin typeface="Arial"/>
                <a:ea typeface="Arial"/>
                <a:cs typeface="Arial"/>
                <a:sym typeface="Arial"/>
              </a:rPr>
              <a:t>، وهي عادةً الطريقة الأكثر أمانًا لنشر ومطابقة سجلات </a:t>
            </a:r>
            <a:r>
              <a:rPr lang="en-US" sz="1800" b="0" i="0" u="none" strike="noStrike" cap="none" spc="-20" dirty="0">
                <a:solidFill>
                  <a:srgbClr val="000000"/>
                </a:solidFill>
                <a:latin typeface="Arial"/>
                <a:ea typeface="Arial"/>
                <a:cs typeface="Arial"/>
                <a:sym typeface="Arial"/>
              </a:rPr>
              <a:t>DNS TXT DKIM</a:t>
            </a:r>
            <a:r>
              <a:rPr lang="ar-EG" sz="1800" b="0" i="0" u="none" strike="noStrike" cap="none" spc="-20" dirty="0">
                <a:solidFill>
                  <a:srgbClr val="000000"/>
                </a:solidFill>
                <a:latin typeface="Arial"/>
                <a:ea typeface="Arial"/>
                <a:cs typeface="Arial"/>
                <a:sym typeface="Arial"/>
              </a:rPr>
              <a:t> لنطاقات </a:t>
            </a:r>
            <a:r>
              <a:rPr lang="en-US" sz="1800" b="0" i="0" u="none" strike="noStrike" cap="none" spc="-20" dirty="0">
                <a:solidFill>
                  <a:srgbClr val="000000"/>
                </a:solidFill>
                <a:latin typeface="Arial"/>
                <a:ea typeface="Arial"/>
                <a:cs typeface="Arial"/>
                <a:sym typeface="Arial"/>
              </a:rPr>
              <a:t>IDN</a:t>
            </a:r>
            <a:r>
              <a:rPr lang="ar-EG" sz="1800" b="0" i="0" u="none" strike="noStrike" cap="none" spc="-20" dirty="0">
                <a:solidFill>
                  <a:srgbClr val="000000"/>
                </a:solidFill>
                <a:latin typeface="Arial"/>
                <a:ea typeface="Arial"/>
                <a:cs typeface="Arial"/>
                <a:sym typeface="Arial"/>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sp>
        <p:nvSpPr>
          <p:cNvPr id="1163" name="Google Shape;1163;p123"/>
          <p:cNvSpPr txBox="1"/>
          <p:nvPr/>
        </p:nvSpPr>
        <p:spPr>
          <a:xfrm>
            <a:off x="0" y="0"/>
            <a:ext cx="9144000" cy="5388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ar-EG" sz="2300" b="1" dirty="0">
                <a:solidFill>
                  <a:schemeClr val="lt1"/>
                </a:solidFill>
              </a:rPr>
              <a:t>قبول كلا شكلي النطاق كنطاقات بريد محلية</a:t>
            </a:r>
          </a:p>
        </p:txBody>
      </p:sp>
      <p:sp>
        <p:nvSpPr>
          <p:cNvPr id="1164" name="Google Shape;1164;p123"/>
          <p:cNvSpPr txBox="1"/>
          <p:nvPr/>
        </p:nvSpPr>
        <p:spPr>
          <a:xfrm>
            <a:off x="339654" y="592750"/>
            <a:ext cx="8596500" cy="3877954"/>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600" dirty="0"/>
              <a:t>تسليم عناوين بريد إلكتروني </a:t>
            </a:r>
            <a:r>
              <a:rPr lang="en-US" sz="1600" dirty="0"/>
              <a:t>UTF-8</a:t>
            </a:r>
            <a:r>
              <a:rPr lang="ar-EG" sz="1600" dirty="0"/>
              <a:t> متعددة في صندوق بريد فعلي واحد، مع الحفاظ على تسجيل الدخول </a:t>
            </a:r>
            <a:r>
              <a:rPr lang="en-US" sz="1600" dirty="0"/>
              <a:t>ASCII</a:t>
            </a:r>
            <a:r>
              <a:rPr lang="ar-EG" sz="1600" dirty="0"/>
              <a:t> فقط.</a:t>
            </a:r>
          </a:p>
          <a:p>
            <a:pPr marL="0" lvl="0" indent="0" algn="r" rtl="1">
              <a:spcBef>
                <a:spcPts val="0"/>
              </a:spcBef>
              <a:spcAft>
                <a:spcPts val="0"/>
              </a:spcAft>
              <a:buNone/>
            </a:pPr>
            <a:r>
              <a:rPr lang="ar-EG" sz="1600" dirty="0">
                <a:solidFill>
                  <a:srgbClr val="1155CC"/>
                </a:solidFill>
              </a:rPr>
              <a:t>صندوق بريد فعلي واحد:</a:t>
            </a:r>
          </a:p>
          <a:p>
            <a:pPr marL="0" lvl="0" indent="457200" algn="r" rtl="1">
              <a:spcBef>
                <a:spcPts val="0"/>
              </a:spcBef>
              <a:spcAft>
                <a:spcPts val="0"/>
              </a:spcAft>
              <a:buNone/>
            </a:pPr>
            <a:r>
              <a:rPr lang="ar-EG" sz="1600" dirty="0">
                <a:solidFill>
                  <a:schemeClr val="accent2"/>
                </a:solidFill>
              </a:rPr>
              <a:t>/</a:t>
            </a:r>
            <a:r>
              <a:rPr lang="en-US" sz="1600" dirty="0">
                <a:solidFill>
                  <a:schemeClr val="accent2"/>
                </a:solidFill>
              </a:rPr>
              <a:t>home/</a:t>
            </a:r>
            <a:r>
              <a:rPr lang="en-US" sz="1600" dirty="0" err="1">
                <a:solidFill>
                  <a:schemeClr val="accent2"/>
                </a:solidFill>
              </a:rPr>
              <a:t>mailuser</a:t>
            </a:r>
            <a:r>
              <a:rPr lang="en-US" sz="1600" dirty="0">
                <a:solidFill>
                  <a:schemeClr val="accent2"/>
                </a:solidFill>
              </a:rPr>
              <a:t>/mailboxes/mailbox1/</a:t>
            </a:r>
            <a:r>
              <a:rPr lang="en-US" sz="1600" dirty="0" err="1">
                <a:solidFill>
                  <a:schemeClr val="accent2"/>
                </a:solidFill>
              </a:rPr>
              <a:t>Maildir</a:t>
            </a:r>
            <a:r>
              <a:rPr lang="ar-EG" sz="1600" dirty="0">
                <a:solidFill>
                  <a:schemeClr val="accent2"/>
                </a:solidFill>
              </a:rPr>
              <a:t>/</a:t>
            </a:r>
          </a:p>
          <a:p>
            <a:pPr marL="0" lvl="0" indent="0" algn="r" rtl="1">
              <a:spcBef>
                <a:spcPts val="0"/>
              </a:spcBef>
              <a:spcAft>
                <a:spcPts val="0"/>
              </a:spcAft>
              <a:buNone/>
            </a:pPr>
            <a:r>
              <a:rPr lang="ar-EG" sz="1600" dirty="0">
                <a:solidFill>
                  <a:srgbClr val="1155CC"/>
                </a:solidFill>
              </a:rPr>
              <a:t>تسجيل الدخول </a:t>
            </a:r>
            <a:r>
              <a:rPr lang="en-US" sz="1600" dirty="0">
                <a:solidFill>
                  <a:srgbClr val="1155CC"/>
                </a:solidFill>
              </a:rPr>
              <a:t>IMAP/POP</a:t>
            </a:r>
            <a:r>
              <a:rPr lang="ar-EG" sz="1600" dirty="0">
                <a:solidFill>
                  <a:srgbClr val="1155CC"/>
                </a:solidFill>
              </a:rPr>
              <a:t>:</a:t>
            </a:r>
          </a:p>
          <a:p>
            <a:pPr marL="0" lvl="0" indent="457200" algn="r" rtl="1">
              <a:spcBef>
                <a:spcPts val="0"/>
              </a:spcBef>
              <a:spcAft>
                <a:spcPts val="0"/>
              </a:spcAft>
              <a:buNone/>
            </a:pPr>
            <a:r>
              <a:rPr lang="ar-EG" sz="1600" dirty="0"/>
              <a:t>اسم المستخدم: </a:t>
            </a:r>
            <a:r>
              <a:rPr lang="en-US" sz="1600" dirty="0"/>
              <a:t>mailbox1 (ASCII)</a:t>
            </a:r>
          </a:p>
          <a:p>
            <a:pPr marL="0" lvl="0" indent="457200" algn="r" rtl="1">
              <a:spcBef>
                <a:spcPts val="0"/>
              </a:spcBef>
              <a:spcAft>
                <a:spcPts val="0"/>
              </a:spcAft>
              <a:buNone/>
            </a:pPr>
            <a:r>
              <a:rPr lang="ar-EG" sz="1600" dirty="0"/>
              <a:t>أسماء مستعارة للبريد الإلكتروني </a:t>
            </a:r>
            <a:r>
              <a:rPr lang="en-US" sz="1600" dirty="0"/>
              <a:t>UTF-8</a:t>
            </a:r>
            <a:r>
              <a:rPr lang="ar-EG" sz="1600" dirty="0"/>
              <a:t> (هويات تدويل عناوين البريد الإلكتروني)</a:t>
            </a:r>
          </a:p>
          <a:p>
            <a:pPr marL="0" lvl="0" indent="0" algn="r" rtl="1">
              <a:spcBef>
                <a:spcPts val="0"/>
              </a:spcBef>
              <a:spcAft>
                <a:spcPts val="0"/>
              </a:spcAft>
              <a:buNone/>
            </a:pPr>
            <a:r>
              <a:rPr lang="ar-EG" sz="1600" dirty="0">
                <a:solidFill>
                  <a:srgbClr val="1155CC"/>
                </a:solidFill>
              </a:rPr>
              <a:t>يمكن أن تشير عناوين متعددة إلى نفس صندوق البريد:</a:t>
            </a:r>
          </a:p>
          <a:p>
            <a:pPr marL="0" lvl="0" indent="457200" algn="r" rtl="1">
              <a:spcBef>
                <a:spcPts val="0"/>
              </a:spcBef>
              <a:spcAft>
                <a:spcPts val="0"/>
              </a:spcAft>
              <a:buNone/>
            </a:pPr>
            <a:r>
              <a:rPr lang="en-US" sz="1600" dirty="0" err="1">
                <a:solidFill>
                  <a:schemeClr val="accent2"/>
                </a:solidFill>
              </a:rPr>
              <a:t>virtual_alias_maps</a:t>
            </a:r>
            <a:r>
              <a:rPr lang="en-US" sz="1600" dirty="0">
                <a:solidFill>
                  <a:schemeClr val="accent2"/>
                </a:solidFill>
              </a:rPr>
              <a:t> = </a:t>
            </a:r>
            <a:r>
              <a:rPr lang="en-US" sz="1600" dirty="0" err="1">
                <a:solidFill>
                  <a:schemeClr val="accent2"/>
                </a:solidFill>
              </a:rPr>
              <a:t>sqlite</a:t>
            </a:r>
            <a:r>
              <a:rPr lang="en-US" sz="1600" dirty="0">
                <a:solidFill>
                  <a:schemeClr val="accent2"/>
                </a:solidFill>
              </a:rPr>
              <a:t>:/</a:t>
            </a:r>
            <a:r>
              <a:rPr lang="en-US" sz="1600" dirty="0" err="1">
                <a:solidFill>
                  <a:schemeClr val="accent2"/>
                </a:solidFill>
              </a:rPr>
              <a:t>etc</a:t>
            </a:r>
            <a:r>
              <a:rPr lang="en-US" sz="1600" dirty="0">
                <a:solidFill>
                  <a:schemeClr val="accent2"/>
                </a:solidFill>
              </a:rPr>
              <a:t>/postfix/</a:t>
            </a:r>
            <a:r>
              <a:rPr lang="en-US" sz="1600" dirty="0" err="1">
                <a:solidFill>
                  <a:schemeClr val="accent2"/>
                </a:solidFill>
              </a:rPr>
              <a:t>virtual_aliases.sqlite</a:t>
            </a:r>
            <a:endParaRPr lang="en-US" sz="1600" dirty="0">
              <a:solidFill>
                <a:schemeClr val="accent2"/>
              </a:solidFill>
            </a:endParaRPr>
          </a:p>
          <a:p>
            <a:pPr marL="0" lvl="0" indent="457200" algn="r" rtl="1">
              <a:spcBef>
                <a:spcPts val="0"/>
              </a:spcBef>
              <a:spcAft>
                <a:spcPts val="0"/>
              </a:spcAft>
              <a:buNone/>
            </a:pPr>
            <a:r>
              <a:rPr lang="en-US" sz="1600" dirty="0">
                <a:solidFill>
                  <a:schemeClr val="accent2"/>
                </a:solidFill>
              </a:rPr>
              <a:t>поддерживать@Универсальное-принятие-День.сайт  mailbox1</a:t>
            </a:r>
          </a:p>
          <a:p>
            <a:pPr marL="0" lvl="0" indent="457200" algn="r" rtl="1">
              <a:spcBef>
                <a:spcPts val="0"/>
              </a:spcBef>
              <a:spcAft>
                <a:spcPts val="0"/>
              </a:spcAft>
              <a:buNone/>
            </a:pPr>
            <a:r>
              <a:rPr lang="en-US" sz="1600" dirty="0" err="1">
                <a:solidFill>
                  <a:schemeClr val="accent2"/>
                </a:solidFill>
              </a:rPr>
              <a:t>поддерживать@xn</a:t>
            </a:r>
            <a:r>
              <a:rPr lang="en-US" sz="1600" dirty="0">
                <a:solidFill>
                  <a:schemeClr val="accent2"/>
                </a:solidFill>
              </a:rPr>
              <a:t>-----6kchncbbcvfa9axfdfivnho7ah7upa7e.xn--80aswg  mailbox1</a:t>
            </a:r>
          </a:p>
          <a:p>
            <a:pPr marL="0" lvl="0" indent="457200" algn="l" rtl="0">
              <a:spcBef>
                <a:spcPts val="0"/>
              </a:spcBef>
              <a:spcAft>
                <a:spcPts val="0"/>
              </a:spcAft>
              <a:buNone/>
            </a:pPr>
            <a:endParaRPr sz="1600" dirty="0"/>
          </a:p>
          <a:p>
            <a:pPr marL="269999" lvl="0" indent="-196850" algn="r" rtl="1">
              <a:spcBef>
                <a:spcPts val="0"/>
              </a:spcBef>
              <a:spcAft>
                <a:spcPts val="0"/>
              </a:spcAft>
              <a:buSzPts val="1600"/>
              <a:buChar char="●"/>
            </a:pPr>
            <a:r>
              <a:rPr lang="ar-EG" sz="1600" dirty="0"/>
              <a:t>يعالج </a:t>
            </a:r>
            <a:r>
              <a:rPr lang="en-US" sz="1600" dirty="0"/>
              <a:t>SMTPUTF8</a:t>
            </a:r>
            <a:r>
              <a:rPr lang="ar-EG" sz="1600" dirty="0"/>
              <a:t> عناوين </a:t>
            </a:r>
            <a:r>
              <a:rPr lang="en-US" sz="1600" dirty="0"/>
              <a:t>UTF-8</a:t>
            </a:r>
            <a:r>
              <a:rPr lang="ar-EG" sz="1600" dirty="0"/>
              <a:t>.</a:t>
            </a:r>
          </a:p>
          <a:p>
            <a:pPr marL="269999" lvl="0" indent="-196850" algn="r" rtl="1">
              <a:spcBef>
                <a:spcPts val="0"/>
              </a:spcBef>
              <a:spcAft>
                <a:spcPts val="0"/>
              </a:spcAft>
              <a:buSzPts val="1600"/>
              <a:buChar char="●"/>
            </a:pPr>
            <a:r>
              <a:rPr lang="ar-EG" sz="1600" dirty="0"/>
              <a:t>يقوم </a:t>
            </a:r>
            <a:r>
              <a:rPr lang="en-US" sz="1600" dirty="0"/>
              <a:t>Postfix</a:t>
            </a:r>
            <a:r>
              <a:rPr lang="ar-EG" sz="1600" dirty="0"/>
              <a:t> بربط جميع الأسماء المستعارة بـ </a:t>
            </a:r>
            <a:r>
              <a:rPr lang="en-US" sz="1600" dirty="0" err="1"/>
              <a:t>Maildir</a:t>
            </a:r>
            <a:r>
              <a:rPr lang="ar-EG" sz="1600" dirty="0"/>
              <a:t> واحد.</a:t>
            </a:r>
          </a:p>
          <a:p>
            <a:pPr marL="269999" lvl="0" indent="-196850" algn="r" rtl="1">
              <a:spcBef>
                <a:spcPts val="0"/>
              </a:spcBef>
              <a:spcAft>
                <a:spcPts val="0"/>
              </a:spcAft>
              <a:buSzPts val="1600"/>
              <a:buChar char="●"/>
            </a:pPr>
            <a:r>
              <a:rPr lang="ar-EG" sz="1600" dirty="0"/>
              <a:t>يصل </a:t>
            </a:r>
            <a:r>
              <a:rPr lang="en-US" sz="1600" dirty="0"/>
              <a:t>Dovecot</a:t>
            </a:r>
            <a:r>
              <a:rPr lang="ar-EG" sz="1600" dirty="0"/>
              <a:t> إلى </a:t>
            </a:r>
            <a:r>
              <a:rPr lang="en-US" sz="1600" dirty="0" err="1"/>
              <a:t>Maildir</a:t>
            </a:r>
            <a:r>
              <a:rPr lang="ar-EG" sz="1600" dirty="0"/>
              <a:t> عبر مستخدم </a:t>
            </a:r>
            <a:r>
              <a:rPr lang="en-US" sz="1600" dirty="0"/>
              <a:t>ASCII</a:t>
            </a:r>
            <a:r>
              <a:rPr lang="ar-EG" sz="1600" dirty="0"/>
              <a:t>.</a:t>
            </a:r>
          </a:p>
          <a:p>
            <a:pPr marL="269999" lvl="0" indent="-196850" algn="r" rtl="1">
              <a:spcBef>
                <a:spcPts val="0"/>
              </a:spcBef>
              <a:spcAft>
                <a:spcPts val="0"/>
              </a:spcAft>
              <a:buSzPts val="1600"/>
              <a:buChar char="●"/>
            </a:pPr>
            <a:r>
              <a:rPr lang="ar-EG" sz="1600" dirty="0"/>
              <a:t>يظل تسجيل الدخول </a:t>
            </a:r>
            <a:r>
              <a:rPr lang="en-US" sz="1600" dirty="0"/>
              <a:t>IMAP</a:t>
            </a:r>
            <a:r>
              <a:rPr lang="ar-EG" sz="1600" dirty="0"/>
              <a:t> متوافقًا مع المعايير.</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24"/>
          <p:cNvSpPr txBox="1"/>
          <p:nvPr/>
        </p:nvSpPr>
        <p:spPr>
          <a:xfrm>
            <a:off x="0" y="0"/>
            <a:ext cx="9144000" cy="554100"/>
          </a:xfrm>
          <a:prstGeom prst="rect">
            <a:avLst/>
          </a:prstGeom>
          <a:noFill/>
          <a:ln>
            <a:noFill/>
          </a:ln>
        </p:spPr>
        <p:txBody>
          <a:bodyPr spcFirstLastPara="1" wrap="square" lIns="91425" tIns="91425" rIns="182880" bIns="91425" anchor="t" anchorCtr="0">
            <a:spAutoFit/>
          </a:bodyPr>
          <a:lstStyle/>
          <a:p>
            <a:pPr marL="0" lvl="0" indent="0" algn="r" rtl="1">
              <a:spcBef>
                <a:spcPts val="0"/>
              </a:spcBef>
              <a:spcAft>
                <a:spcPts val="0"/>
              </a:spcAft>
              <a:buNone/>
            </a:pPr>
            <a:r>
              <a:rPr lang="en-US" sz="2400" b="1" dirty="0" err="1">
                <a:solidFill>
                  <a:schemeClr val="lt1"/>
                </a:solidFill>
              </a:rPr>
              <a:t>Maildir</a:t>
            </a:r>
            <a:r>
              <a:rPr lang="ar-EG" sz="2400" b="1" dirty="0">
                <a:solidFill>
                  <a:schemeClr val="lt1"/>
                </a:solidFill>
              </a:rPr>
              <a:t>، وصناديق البريد، والأسماء المستعارة </a:t>
            </a:r>
            <a:r>
              <a:rPr lang="en-US" sz="2400" b="1" dirty="0">
                <a:solidFill>
                  <a:schemeClr val="lt1"/>
                </a:solidFill>
              </a:rPr>
              <a:t>UTF-8</a:t>
            </a:r>
          </a:p>
        </p:txBody>
      </p:sp>
      <p:sp>
        <p:nvSpPr>
          <p:cNvPr id="1170" name="Google Shape;1170;p124"/>
          <p:cNvSpPr txBox="1"/>
          <p:nvPr/>
        </p:nvSpPr>
        <p:spPr>
          <a:xfrm>
            <a:off x="187281" y="606675"/>
            <a:ext cx="8731800" cy="41250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ar-EG" sz="1600" dirty="0">
                <a:solidFill>
                  <a:srgbClr val="1155CC"/>
                </a:solidFill>
              </a:rPr>
              <a:t>ربط التسليم الوارد (عنوان </a:t>
            </a:r>
            <a:r>
              <a:rPr lang="en-US" sz="1600" dirty="0">
                <a:solidFill>
                  <a:srgbClr val="1155CC"/>
                </a:solidFill>
              </a:rPr>
              <a:t>UTF-8</a:t>
            </a:r>
            <a:r>
              <a:rPr lang="ar-EG" sz="1600" dirty="0">
                <a:solidFill>
                  <a:srgbClr val="1155CC"/>
                </a:solidFill>
              </a:rPr>
              <a:t> مرتبط بصندوق بريد </a:t>
            </a:r>
            <a:r>
              <a:rPr lang="en-US" sz="1600" dirty="0">
                <a:solidFill>
                  <a:srgbClr val="1155CC"/>
                </a:solidFill>
              </a:rPr>
              <a:t>(ASCII</a:t>
            </a:r>
          </a:p>
          <a:p>
            <a:pPr marL="0" lvl="0" indent="0" algn="r" rtl="1">
              <a:spcBef>
                <a:spcPts val="0"/>
              </a:spcBef>
              <a:spcAft>
                <a:spcPts val="0"/>
              </a:spcAft>
              <a:buNone/>
            </a:pPr>
            <a:r>
              <a:rPr lang="ar-EG" sz="1600" dirty="0">
                <a:solidFill>
                  <a:srgbClr val="0A0A0A"/>
                </a:solidFill>
              </a:rPr>
              <a:t>ملف:</a:t>
            </a:r>
            <a:r>
              <a:rPr lang="ar-EG" sz="1600" dirty="0">
                <a:solidFill>
                  <a:schemeClr val="accent2"/>
                </a:solidFill>
              </a:rPr>
              <a:t>  </a:t>
            </a:r>
            <a:r>
              <a:rPr lang="en-US" sz="1600" dirty="0">
                <a:solidFill>
                  <a:schemeClr val="accent2"/>
                </a:solidFill>
              </a:rPr>
              <a:t>‎/etc/postfix/main.cf</a:t>
            </a:r>
          </a:p>
          <a:p>
            <a:pPr marL="0" lvl="0" indent="0" algn="r" rtl="1">
              <a:spcBef>
                <a:spcPts val="0"/>
              </a:spcBef>
              <a:spcAft>
                <a:spcPts val="0"/>
              </a:spcAft>
              <a:buNone/>
            </a:pPr>
            <a:r>
              <a:rPr lang="en-US" sz="1600" dirty="0" err="1">
                <a:solidFill>
                  <a:schemeClr val="accent2"/>
                </a:solidFill>
              </a:rPr>
              <a:t>virtual_alias_maps</a:t>
            </a:r>
            <a:r>
              <a:rPr lang="en-US" sz="1600" dirty="0">
                <a:solidFill>
                  <a:schemeClr val="accent2"/>
                </a:solidFill>
              </a:rPr>
              <a:t> = hash:/</a:t>
            </a:r>
            <a:r>
              <a:rPr lang="en-US" sz="1600" dirty="0" err="1">
                <a:solidFill>
                  <a:schemeClr val="accent2"/>
                </a:solidFill>
              </a:rPr>
              <a:t>etc</a:t>
            </a:r>
            <a:r>
              <a:rPr lang="en-US" sz="1600" dirty="0">
                <a:solidFill>
                  <a:schemeClr val="accent2"/>
                </a:solidFill>
              </a:rPr>
              <a:t>/postfix/virtual</a:t>
            </a:r>
          </a:p>
          <a:p>
            <a:pPr marL="0" lvl="0" indent="0" algn="l" rtl="0">
              <a:spcBef>
                <a:spcPts val="0"/>
              </a:spcBef>
              <a:spcAft>
                <a:spcPts val="0"/>
              </a:spcAft>
              <a:buNone/>
            </a:pPr>
            <a:endParaRPr sz="1600" dirty="0"/>
          </a:p>
          <a:p>
            <a:pPr marL="0" lvl="0" indent="0" algn="r" rtl="1">
              <a:spcBef>
                <a:spcPts val="0"/>
              </a:spcBef>
              <a:spcAft>
                <a:spcPts val="0"/>
              </a:spcAft>
              <a:buNone/>
            </a:pPr>
            <a:r>
              <a:rPr lang="ar-EG" sz="1600" dirty="0"/>
              <a:t>أيضًا فب الملف</a:t>
            </a:r>
            <a:r>
              <a:rPr lang="ar-EG" sz="1600" dirty="0">
                <a:solidFill>
                  <a:schemeClr val="accent2"/>
                </a:solidFill>
              </a:rPr>
              <a:t> /</a:t>
            </a:r>
            <a:r>
              <a:rPr lang="en-US" sz="1600" dirty="0" err="1">
                <a:solidFill>
                  <a:schemeClr val="accent2"/>
                </a:solidFill>
              </a:rPr>
              <a:t>etc</a:t>
            </a:r>
            <a:r>
              <a:rPr lang="en-US" sz="1600" dirty="0">
                <a:solidFill>
                  <a:schemeClr val="accent2"/>
                </a:solidFill>
              </a:rPr>
              <a:t>/postfix/virtual</a:t>
            </a:r>
            <a:r>
              <a:rPr lang="ar-EG" sz="1600" dirty="0"/>
              <a:t> التحقق من</a:t>
            </a:r>
          </a:p>
          <a:p>
            <a:pPr marL="0" lvl="0" indent="0" algn="r" rtl="1">
              <a:spcBef>
                <a:spcPts val="0"/>
              </a:spcBef>
              <a:spcAft>
                <a:spcPts val="0"/>
              </a:spcAft>
              <a:buNone/>
            </a:pPr>
            <a:r>
              <a:rPr lang="en-US" sz="1600" dirty="0">
                <a:solidFill>
                  <a:schemeClr val="accent2"/>
                </a:solidFill>
              </a:rPr>
              <a:t>универсальное-принятие-день.сайт    mailbox1</a:t>
            </a:r>
          </a:p>
          <a:p>
            <a:pPr marL="0" lvl="0" indent="0" algn="l" rtl="0">
              <a:spcBef>
                <a:spcPts val="0"/>
              </a:spcBef>
              <a:spcAft>
                <a:spcPts val="0"/>
              </a:spcAft>
              <a:buNone/>
            </a:pPr>
            <a:endParaRPr sz="1600" dirty="0">
              <a:solidFill>
                <a:schemeClr val="accent2"/>
              </a:solidFill>
            </a:endParaRPr>
          </a:p>
          <a:p>
            <a:pPr marL="0" lvl="0" indent="0" algn="r" rtl="1">
              <a:spcBef>
                <a:spcPts val="0"/>
              </a:spcBef>
              <a:spcAft>
                <a:spcPts val="0"/>
              </a:spcAft>
              <a:buNone/>
            </a:pPr>
            <a:r>
              <a:rPr lang="ar-EG" sz="1600" dirty="0">
                <a:solidFill>
                  <a:srgbClr val="1155CC"/>
                </a:solidFill>
              </a:rPr>
              <a:t>تطبيق "من:" الصادر (اختياري ولكن يُنصح به)</a:t>
            </a:r>
          </a:p>
          <a:p>
            <a:pPr marL="0" lvl="0" indent="0" algn="r" rtl="1">
              <a:spcBef>
                <a:spcPts val="0"/>
              </a:spcBef>
              <a:spcAft>
                <a:spcPts val="0"/>
              </a:spcAft>
              <a:buNone/>
            </a:pPr>
            <a:r>
              <a:rPr lang="ar-EG" sz="1600" dirty="0"/>
              <a:t>إذا أردت: "عندما يقوم المستخدم بالمصادقة كصندوق بريد1، السماح فقط بالإرسال كـ </a:t>
            </a:r>
            <a:r>
              <a:rPr lang="en-US" sz="1600" dirty="0"/>
              <a:t>универсальное-принятие-день.сайт"</a:t>
            </a:r>
          </a:p>
          <a:p>
            <a:pPr marL="0" marR="0" lvl="0" indent="0" algn="r" rtl="1">
              <a:lnSpc>
                <a:spcPct val="100000"/>
              </a:lnSpc>
              <a:spcBef>
                <a:spcPts val="0"/>
              </a:spcBef>
              <a:spcAft>
                <a:spcPts val="0"/>
              </a:spcAft>
              <a:buNone/>
            </a:pPr>
            <a:r>
              <a:rPr lang="ar-EG" sz="1600" dirty="0"/>
              <a:t>ملف:</a:t>
            </a:r>
            <a:r>
              <a:rPr lang="ar-EG" sz="1600" dirty="0">
                <a:solidFill>
                  <a:schemeClr val="accent2"/>
                </a:solidFill>
              </a:rPr>
              <a:t>  </a:t>
            </a:r>
            <a:r>
              <a:rPr lang="en-US" sz="1600" dirty="0">
                <a:solidFill>
                  <a:schemeClr val="accent2"/>
                </a:solidFill>
              </a:rPr>
              <a:t>‎/etc/postfix/main.cf</a:t>
            </a:r>
          </a:p>
          <a:p>
            <a:pPr marL="0" marR="0" lvl="0" indent="0" algn="r" rtl="1">
              <a:lnSpc>
                <a:spcPct val="100000"/>
              </a:lnSpc>
              <a:spcBef>
                <a:spcPts val="0"/>
              </a:spcBef>
              <a:spcAft>
                <a:spcPts val="0"/>
              </a:spcAft>
              <a:buNone/>
            </a:pPr>
            <a:r>
              <a:rPr lang="en-US" sz="1600" dirty="0" err="1">
                <a:solidFill>
                  <a:schemeClr val="accent2"/>
                </a:solidFill>
              </a:rPr>
              <a:t>smtpd_sender_login_maps</a:t>
            </a:r>
            <a:r>
              <a:rPr lang="en-US" sz="1600" dirty="0">
                <a:solidFill>
                  <a:schemeClr val="accent2"/>
                </a:solidFill>
              </a:rPr>
              <a:t> = hash:/</a:t>
            </a:r>
            <a:r>
              <a:rPr lang="en-US" sz="1600" dirty="0" err="1">
                <a:solidFill>
                  <a:schemeClr val="accent2"/>
                </a:solidFill>
              </a:rPr>
              <a:t>etc</a:t>
            </a:r>
            <a:r>
              <a:rPr lang="en-US" sz="1600" dirty="0">
                <a:solidFill>
                  <a:schemeClr val="accent2"/>
                </a:solidFill>
              </a:rPr>
              <a:t>/postfix/</a:t>
            </a:r>
            <a:r>
              <a:rPr lang="en-US" sz="1600" dirty="0" err="1">
                <a:solidFill>
                  <a:schemeClr val="accent2"/>
                </a:solidFill>
              </a:rPr>
              <a:t>sender_login_maps</a:t>
            </a:r>
            <a:endParaRPr lang="en-US" sz="1600" dirty="0">
              <a:solidFill>
                <a:schemeClr val="accent2"/>
              </a:solidFill>
            </a:endParaRPr>
          </a:p>
          <a:p>
            <a:pPr marL="0" marR="0" lvl="0" indent="0" algn="r" rtl="1">
              <a:lnSpc>
                <a:spcPct val="100000"/>
              </a:lnSpc>
              <a:spcBef>
                <a:spcPts val="0"/>
              </a:spcBef>
              <a:spcAft>
                <a:spcPts val="0"/>
              </a:spcAft>
              <a:buNone/>
            </a:pPr>
            <a:r>
              <a:rPr lang="en-US" sz="1600" dirty="0" err="1">
                <a:solidFill>
                  <a:schemeClr val="accent2"/>
                </a:solidFill>
              </a:rPr>
              <a:t>smtpd_sender_restrictions</a:t>
            </a:r>
            <a:r>
              <a:rPr lang="en-US" sz="1600" dirty="0">
                <a:solidFill>
                  <a:schemeClr val="accent2"/>
                </a:solidFill>
              </a:rPr>
              <a:t> = </a:t>
            </a:r>
            <a:r>
              <a:rPr lang="en-US" sz="1600" dirty="0" err="1">
                <a:solidFill>
                  <a:schemeClr val="accent2"/>
                </a:solidFill>
              </a:rPr>
              <a:t>reject_sender_login_mismatch</a:t>
            </a:r>
            <a:endParaRPr lang="en-US" sz="1600" dirty="0">
              <a:solidFill>
                <a:schemeClr val="accent2"/>
              </a:solidFill>
            </a:endParaRPr>
          </a:p>
          <a:p>
            <a:pPr marL="0" lvl="0" indent="0" algn="l" rtl="0">
              <a:spcBef>
                <a:spcPts val="0"/>
              </a:spcBef>
              <a:spcAft>
                <a:spcPts val="0"/>
              </a:spcAft>
              <a:buNone/>
            </a:pPr>
            <a:endParaRPr sz="1600" dirty="0"/>
          </a:p>
          <a:p>
            <a:pPr marL="0" marR="0" lvl="0" indent="0" algn="r" rtl="1">
              <a:lnSpc>
                <a:spcPct val="100000"/>
              </a:lnSpc>
              <a:spcBef>
                <a:spcPts val="0"/>
              </a:spcBef>
              <a:spcAft>
                <a:spcPts val="0"/>
              </a:spcAft>
              <a:buNone/>
            </a:pPr>
            <a:r>
              <a:rPr lang="ar-EG" sz="1600" dirty="0"/>
              <a:t>ملف:</a:t>
            </a:r>
            <a:r>
              <a:rPr lang="ar-EG" sz="1600" dirty="0">
                <a:solidFill>
                  <a:schemeClr val="accent2"/>
                </a:solidFill>
              </a:rPr>
              <a:t>  </a:t>
            </a:r>
            <a:r>
              <a:rPr lang="en-US" sz="1600" dirty="0">
                <a:solidFill>
                  <a:schemeClr val="accent2"/>
                </a:solidFill>
              </a:rPr>
              <a:t>‎/</a:t>
            </a:r>
            <a:r>
              <a:rPr lang="en-US" sz="1600" dirty="0" err="1">
                <a:solidFill>
                  <a:schemeClr val="accent2"/>
                </a:solidFill>
              </a:rPr>
              <a:t>etc</a:t>
            </a:r>
            <a:r>
              <a:rPr lang="en-US" sz="1600" dirty="0">
                <a:solidFill>
                  <a:schemeClr val="accent2"/>
                </a:solidFill>
              </a:rPr>
              <a:t>/postfix/</a:t>
            </a:r>
            <a:r>
              <a:rPr lang="en-US" sz="1600" dirty="0" err="1">
                <a:solidFill>
                  <a:schemeClr val="accent2"/>
                </a:solidFill>
              </a:rPr>
              <a:t>sender_login_maps</a:t>
            </a:r>
            <a:endParaRPr lang="en-US" sz="1600" dirty="0">
              <a:solidFill>
                <a:schemeClr val="accent2"/>
              </a:solidFill>
            </a:endParaRPr>
          </a:p>
          <a:p>
            <a:pPr marL="0" marR="0" lvl="0" indent="0" algn="r" rtl="1">
              <a:lnSpc>
                <a:spcPct val="100000"/>
              </a:lnSpc>
              <a:spcBef>
                <a:spcPts val="0"/>
              </a:spcBef>
              <a:spcAft>
                <a:spcPts val="0"/>
              </a:spcAft>
              <a:buNone/>
            </a:pPr>
            <a:r>
              <a:rPr lang="en-US" sz="1600" dirty="0">
                <a:solidFill>
                  <a:schemeClr val="accent2"/>
                </a:solidFill>
              </a:rPr>
              <a:t>универсальное-принятие-день.сайт   mailbox1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25"/>
          <p:cNvSpPr/>
          <p:nvPr/>
        </p:nvSpPr>
        <p:spPr>
          <a:xfrm>
            <a:off x="-12" y="15308"/>
            <a:ext cx="9144011" cy="523200"/>
          </a:xfrm>
          <a:prstGeom prst="rect">
            <a:avLst/>
          </a:prstGeom>
          <a:noFill/>
          <a:ln>
            <a:noFill/>
          </a:ln>
        </p:spPr>
        <p:txBody>
          <a:bodyPr spcFirstLastPara="1" wrap="square" lIns="91425" tIns="45700" rIns="182880" bIns="45700" anchor="t" anchorCtr="0">
            <a:noAutofit/>
          </a:bodyPr>
          <a:lstStyle/>
          <a:p>
            <a:pPr marL="0" marR="0" lvl="0" indent="0" algn="r" rtl="1">
              <a:lnSpc>
                <a:spcPct val="100000"/>
              </a:lnSpc>
              <a:spcBef>
                <a:spcPts val="0"/>
              </a:spcBef>
              <a:spcAft>
                <a:spcPts val="0"/>
              </a:spcAft>
              <a:buClr>
                <a:srgbClr val="000000"/>
              </a:buClr>
              <a:buSzPts val="2800"/>
              <a:buFont typeface="Arial"/>
              <a:buNone/>
            </a:pPr>
            <a:r>
              <a:rPr lang="ar-EG" sz="2800" b="1" i="0" u="none" strike="noStrike" cap="none" dirty="0">
                <a:solidFill>
                  <a:schemeClr val="lt1"/>
                </a:solidFill>
                <a:latin typeface="Arial"/>
                <a:ea typeface="Arial"/>
                <a:cs typeface="Arial"/>
                <a:sym typeface="Arial"/>
              </a:rPr>
              <a:t>وثائق</a:t>
            </a:r>
            <a:r>
              <a:rPr lang="ar-EG" sz="2800" b="1" dirty="0">
                <a:solidFill>
                  <a:schemeClr val="lt1"/>
                </a:solidFill>
              </a:rPr>
              <a:t> مفصلة </a:t>
            </a:r>
            <a:r>
              <a:rPr lang="ar-EG" sz="2800" b="1" i="0" u="none" strike="noStrike" cap="none" dirty="0">
                <a:solidFill>
                  <a:schemeClr val="lt1"/>
                </a:solidFill>
                <a:latin typeface="Arial"/>
                <a:ea typeface="Arial"/>
                <a:cs typeface="Arial"/>
                <a:sym typeface="Arial"/>
              </a:rPr>
              <a:t>ورموز برمجية</a:t>
            </a:r>
          </a:p>
        </p:txBody>
      </p:sp>
      <p:sp>
        <p:nvSpPr>
          <p:cNvPr id="1176" name="Google Shape;1176;p125"/>
          <p:cNvSpPr txBox="1"/>
          <p:nvPr/>
        </p:nvSpPr>
        <p:spPr>
          <a:xfrm>
            <a:off x="366491" y="953825"/>
            <a:ext cx="8445300" cy="2308284"/>
          </a:xfrm>
          <a:prstGeom prst="rect">
            <a:avLst/>
          </a:prstGeom>
          <a:noFill/>
          <a:ln>
            <a:noFill/>
          </a:ln>
        </p:spPr>
        <p:txBody>
          <a:bodyPr spcFirstLastPara="1" wrap="square" lIns="91425" tIns="45700" rIns="91425" bIns="45700" anchor="t" anchorCtr="0">
            <a:spAutoFit/>
          </a:bodyPr>
          <a:lstStyle/>
          <a:p>
            <a:pPr marL="285750" marR="0" lvl="0" indent="-285750" algn="r" rtl="1">
              <a:lnSpc>
                <a:spcPct val="200000"/>
              </a:lnSpc>
              <a:spcBef>
                <a:spcPts val="0"/>
              </a:spcBef>
              <a:spcAft>
                <a:spcPts val="0"/>
              </a:spcAft>
              <a:buClr>
                <a:srgbClr val="000000"/>
              </a:buClr>
              <a:buSzPts val="1800"/>
              <a:buFont typeface="Arial"/>
              <a:buChar char="•"/>
            </a:pPr>
            <a:r>
              <a:rPr lang="ar-EG" sz="1800" dirty="0">
                <a:solidFill>
                  <a:srgbClr val="0A0A0A"/>
                </a:solidFill>
              </a:rPr>
              <a:t>شرائح تعليمية (</a:t>
            </a:r>
            <a:r>
              <a:rPr lang="en-US" sz="1800" dirty="0">
                <a:solidFill>
                  <a:srgbClr val="0A0A0A"/>
                </a:solidFill>
              </a:rPr>
              <a:t>PDF</a:t>
            </a:r>
            <a:r>
              <a:rPr lang="ar-EG" sz="1800" dirty="0">
                <a:solidFill>
                  <a:srgbClr val="0A0A0A"/>
                </a:solidFill>
              </a:rPr>
              <a:t>)‏: </a:t>
            </a:r>
            <a:r>
              <a:rPr lang="en-US" sz="1800" u="sng" dirty="0">
                <a:solidFill>
                  <a:schemeClr val="dk1"/>
                </a:solidFill>
                <a:hlinkClick r:id="rId3">
                  <a:extLst>
                    <a:ext uri="{A12FA001-AC4F-418D-AE19-62706E023703}">
                      <ahyp:hlinkClr xmlns:ahyp="http://schemas.microsoft.com/office/drawing/2018/hyperlinkcolor" val="tx"/>
                    </a:ext>
                  </a:extLst>
                </a:hlinkClick>
              </a:rPr>
              <a:t>https://uasg.tech/download/uasg-052a</a:t>
            </a:r>
            <a:r>
              <a:rPr lang="ar-EG" sz="1800" dirty="0">
                <a:solidFill>
                  <a:srgbClr val="0A0A0A"/>
                </a:solidFill>
              </a:rPr>
              <a:t>.</a:t>
            </a:r>
          </a:p>
          <a:p>
            <a:pPr marL="285750" marR="0" lvl="0" indent="-285750" algn="r" rtl="1">
              <a:lnSpc>
                <a:spcPct val="200000"/>
              </a:lnSpc>
              <a:spcBef>
                <a:spcPts val="0"/>
              </a:spcBef>
              <a:spcAft>
                <a:spcPts val="0"/>
              </a:spcAft>
              <a:buClr>
                <a:srgbClr val="000000"/>
              </a:buClr>
              <a:buSzPts val="1800"/>
              <a:buFont typeface="Arial"/>
              <a:buChar char="•"/>
            </a:pPr>
            <a:r>
              <a:rPr lang="en-US" sz="1800" dirty="0">
                <a:solidFill>
                  <a:srgbClr val="0A0A0A"/>
                </a:solidFill>
              </a:rPr>
              <a:t>PDF</a:t>
            </a:r>
            <a:r>
              <a:rPr lang="ar-EG" sz="1800" dirty="0">
                <a:solidFill>
                  <a:srgbClr val="0A0A0A"/>
                </a:solidFill>
              </a:rPr>
              <a:t> للوثائق التفصيلية: </a:t>
            </a:r>
            <a:r>
              <a:rPr lang="en-US" sz="1800" u="sng" dirty="0">
                <a:solidFill>
                  <a:schemeClr val="dk1"/>
                </a:solidFill>
                <a:hlinkClick r:id="rId4">
                  <a:extLst>
                    <a:ext uri="{A12FA001-AC4F-418D-AE19-62706E023703}">
                      <ahyp:hlinkClr xmlns:ahyp="http://schemas.microsoft.com/office/drawing/2018/hyperlinkcolor" val="tx"/>
                    </a:ext>
                  </a:extLst>
                </a:hlinkClick>
              </a:rPr>
              <a:t>https://uasg.tech/download/uasg-052b</a:t>
            </a:r>
            <a:r>
              <a:rPr lang="ar-EG" sz="1800" dirty="0">
                <a:solidFill>
                  <a:srgbClr val="0A0A0A"/>
                </a:solidFill>
              </a:rPr>
              <a:t>.</a:t>
            </a:r>
          </a:p>
          <a:p>
            <a:pPr marL="285750" marR="0" lvl="0" indent="-285750" algn="r" rtl="1">
              <a:lnSpc>
                <a:spcPct val="200000"/>
              </a:lnSpc>
              <a:spcBef>
                <a:spcPts val="0"/>
              </a:spcBef>
              <a:spcAft>
                <a:spcPts val="0"/>
              </a:spcAft>
              <a:buClr>
                <a:srgbClr val="000000"/>
              </a:buClr>
              <a:buSzPts val="1800"/>
              <a:buFont typeface="Arial"/>
              <a:buChar char="•"/>
            </a:pPr>
            <a:r>
              <a:rPr lang="ar-EG" sz="1800" b="0" i="0" u="none" strike="noStrike" cap="none" dirty="0">
                <a:solidFill>
                  <a:srgbClr val="0A0A0A"/>
                </a:solidFill>
                <a:latin typeface="Arial"/>
                <a:ea typeface="Arial"/>
                <a:cs typeface="Arial"/>
                <a:sym typeface="Arial"/>
              </a:rPr>
              <a:t>شرائح العرض (</a:t>
            </a:r>
            <a:r>
              <a:rPr lang="en-US" sz="1800" b="0" i="0" u="none" strike="noStrike" cap="none" dirty="0">
                <a:solidFill>
                  <a:srgbClr val="0A0A0A"/>
                </a:solidFill>
                <a:latin typeface="Arial"/>
                <a:ea typeface="Arial"/>
                <a:cs typeface="Arial"/>
                <a:sym typeface="Arial"/>
              </a:rPr>
              <a:t>PDF</a:t>
            </a:r>
            <a:r>
              <a:rPr lang="ar-EG" sz="1800" b="0" i="0" u="none" strike="noStrike" cap="none" dirty="0">
                <a:solidFill>
                  <a:srgbClr val="0A0A0A"/>
                </a:solidFill>
                <a:latin typeface="Arial"/>
                <a:ea typeface="Arial"/>
                <a:cs typeface="Arial"/>
                <a:sym typeface="Arial"/>
              </a:rPr>
              <a:t>)‏: </a:t>
            </a:r>
            <a:r>
              <a:rPr lang="en-US" sz="1800" b="0" i="0" u="sng" strike="noStrike" cap="none" dirty="0">
                <a:solidFill>
                  <a:schemeClr val="hlink"/>
                </a:solidFill>
                <a:latin typeface="Arial"/>
                <a:ea typeface="Arial"/>
                <a:cs typeface="Arial"/>
                <a:sym typeface="Arial"/>
                <a:hlinkClick r:id="rId5"/>
              </a:rPr>
              <a:t>https://uasg.tech/download/uasg-052c</a:t>
            </a:r>
            <a:r>
              <a:rPr lang="ar-EG" sz="1800" b="0" i="0" u="none" strike="noStrike" cap="none" dirty="0">
                <a:solidFill>
                  <a:srgbClr val="0A0A0A"/>
                </a:solidFill>
                <a:latin typeface="Arial"/>
                <a:ea typeface="Arial"/>
                <a:cs typeface="Arial"/>
                <a:sym typeface="Arial"/>
              </a:rPr>
              <a:t>.</a:t>
            </a:r>
          </a:p>
          <a:p>
            <a:pPr marL="285750" marR="0" lvl="0" indent="-285750" algn="r" rtl="1">
              <a:lnSpc>
                <a:spcPct val="200000"/>
              </a:lnSpc>
              <a:spcBef>
                <a:spcPts val="0"/>
              </a:spcBef>
              <a:spcAft>
                <a:spcPts val="0"/>
              </a:spcAft>
              <a:buClr>
                <a:srgbClr val="000000"/>
              </a:buClr>
              <a:buSzPts val="1800"/>
              <a:buFont typeface="Arial"/>
              <a:buChar char="•"/>
            </a:pPr>
            <a:r>
              <a:rPr lang="ar-EG" sz="1800" b="0" i="0" u="none" strike="noStrike" cap="none" dirty="0">
                <a:solidFill>
                  <a:srgbClr val="0A0A0A"/>
                </a:solidFill>
                <a:latin typeface="Arial"/>
                <a:ea typeface="Arial"/>
                <a:cs typeface="Arial"/>
                <a:sym typeface="Arial"/>
              </a:rPr>
              <a:t>مستودع </a:t>
            </a:r>
            <a:r>
              <a:rPr lang="en-US" sz="1800" b="0" i="0" u="none" strike="noStrike" cap="none" dirty="0">
                <a:solidFill>
                  <a:srgbClr val="0A0A0A"/>
                </a:solidFill>
                <a:latin typeface="Arial"/>
                <a:ea typeface="Arial"/>
                <a:cs typeface="Arial"/>
                <a:sym typeface="Arial"/>
              </a:rPr>
              <a:t>GitHub</a:t>
            </a:r>
            <a:r>
              <a:rPr lang="ar-EG" sz="1800" b="0" i="0" u="none" strike="noStrike" cap="none" dirty="0">
                <a:solidFill>
                  <a:srgbClr val="0A0A0A"/>
                </a:solidFill>
                <a:latin typeface="Arial"/>
                <a:ea typeface="Arial"/>
                <a:cs typeface="Arial"/>
                <a:sym typeface="Arial"/>
              </a:rPr>
              <a:t> مع نصوص التثبيت: </a:t>
            </a:r>
            <a:r>
              <a:rPr lang="en-US" sz="1800" b="0" i="0" u="sng" strike="noStrike" cap="none" dirty="0">
                <a:solidFill>
                  <a:schemeClr val="hlink"/>
                </a:solidFill>
                <a:latin typeface="Arial"/>
                <a:ea typeface="Arial"/>
                <a:cs typeface="Arial"/>
                <a:sym typeface="Arial"/>
                <a:hlinkClick r:id="rId6"/>
              </a:rPr>
              <a:t>https://github.com/icann/eaiselfhost</a:t>
            </a:r>
            <a:r>
              <a:rPr lang="ar-EG" sz="1800" dirty="0">
                <a:solidFill>
                  <a:srgbClr val="0A0A0A"/>
                </a:solidFill>
              </a:rPr>
              <a:t>.</a:t>
            </a:r>
            <a:r>
              <a:rPr lang="ar-EG" sz="1800" b="0" i="0" u="none" strike="noStrike" cap="none" dirty="0">
                <a:solidFill>
                  <a:srgbClr val="0A0A0A"/>
                </a:solidFill>
                <a:latin typeface="Arial"/>
                <a:ea typeface="Arial"/>
                <a:cs typeface="Arial"/>
                <a:sym typeface="Arial"/>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26"/>
          <p:cNvSpPr txBox="1">
            <a:spLocks noGrp="1"/>
          </p:cNvSpPr>
          <p:nvPr>
            <p:ph type="body" idx="4294967295"/>
          </p:nvPr>
        </p:nvSpPr>
        <p:spPr>
          <a:xfrm>
            <a:off x="379162" y="782808"/>
            <a:ext cx="8574135" cy="3698400"/>
          </a:xfrm>
          <a:prstGeom prst="rect">
            <a:avLst/>
          </a:prstGeom>
          <a:noFill/>
          <a:ln>
            <a:noFill/>
          </a:ln>
        </p:spPr>
        <p:txBody>
          <a:bodyPr spcFirstLastPara="1" wrap="square" lIns="91425" tIns="45700" rIns="91425" bIns="45700" anchor="t" anchorCtr="0">
            <a:noAutofit/>
          </a:bodyPr>
          <a:lstStyle/>
          <a:p>
            <a:pPr marL="365760" lvl="0" indent="-251457" algn="r" rtl="1">
              <a:lnSpc>
                <a:spcPct val="100000"/>
              </a:lnSpc>
              <a:spcBef>
                <a:spcPts val="0"/>
              </a:spcBef>
              <a:spcAft>
                <a:spcPts val="0"/>
              </a:spcAft>
              <a:buClr>
                <a:schemeClr val="dk1"/>
              </a:buClr>
              <a:buSzPts val="1800"/>
              <a:buChar char="●"/>
            </a:pPr>
            <a:r>
              <a:rPr lang="ar-EG" dirty="0">
                <a:solidFill>
                  <a:schemeClr val="dk1"/>
                </a:solidFill>
              </a:rPr>
              <a:t>إعداد خادم بريد إلكتروني مع دعم تدويل عناوين البريد الإلكتروني: </a:t>
            </a:r>
            <a:r>
              <a:rPr lang="en-US" u="sng" dirty="0">
                <a:solidFill>
                  <a:schemeClr val="dk1"/>
                </a:solidFill>
                <a:hlinkClick r:id="rId3">
                  <a:extLst>
                    <a:ext uri="{A12FA001-AC4F-418D-AE19-62706E023703}">
                      <ahyp:hlinkClr xmlns:ahyp="http://schemas.microsoft.com/office/drawing/2018/hyperlinkcolor" val="tx"/>
                    </a:ext>
                  </a:extLst>
                </a:hlinkClick>
              </a:rPr>
              <a:t>https://github.com/icann/eaiselfhost/tree/main</a:t>
            </a:r>
            <a:r>
              <a:rPr lang="ar-EG" dirty="0">
                <a:solidFill>
                  <a:schemeClr val="dk1"/>
                </a:solidFill>
              </a:rPr>
              <a:t>.</a:t>
            </a:r>
          </a:p>
          <a:p>
            <a:pPr marL="365760" lvl="0" indent="-137157" algn="l" rtl="0">
              <a:lnSpc>
                <a:spcPct val="100000"/>
              </a:lnSpc>
              <a:spcBef>
                <a:spcPts val="0"/>
              </a:spcBef>
              <a:spcAft>
                <a:spcPts val="0"/>
              </a:spcAft>
              <a:buSzPts val="1800"/>
              <a:buNone/>
            </a:pPr>
            <a:endParaRPr dirty="0">
              <a:solidFill>
                <a:schemeClr val="dk1"/>
              </a:solidFill>
            </a:endParaRPr>
          </a:p>
          <a:p>
            <a:pPr marL="365760" lvl="0" indent="-251457" algn="r" rtl="1">
              <a:lnSpc>
                <a:spcPct val="100000"/>
              </a:lnSpc>
              <a:spcBef>
                <a:spcPts val="0"/>
              </a:spcBef>
              <a:spcAft>
                <a:spcPts val="0"/>
              </a:spcAft>
              <a:buClr>
                <a:schemeClr val="dk1"/>
              </a:buClr>
              <a:buSzPts val="1800"/>
              <a:buChar char="●"/>
            </a:pPr>
            <a:r>
              <a:rPr lang="ar-EG" dirty="0">
                <a:solidFill>
                  <a:schemeClr val="dk1"/>
                </a:solidFill>
              </a:rPr>
              <a:t>تقييم الأدوات التقنية (مثل نظام البريد الإلكتروني، وأدوات الاستضافة):</a:t>
            </a:r>
            <a:br>
              <a:rPr lang="en-US" dirty="0">
                <a:solidFill>
                  <a:schemeClr val="dk1"/>
                </a:solidFill>
              </a:rPr>
            </a:br>
            <a:r>
              <a:rPr lang="en-US" u="sng" dirty="0">
                <a:solidFill>
                  <a:schemeClr val="dk1"/>
                </a:solidFill>
                <a:hlinkClick r:id="rId4">
                  <a:extLst>
                    <a:ext uri="{A12FA001-AC4F-418D-AE19-62706E023703}">
                      <ahyp:hlinkClr xmlns:ahyp="http://schemas.microsoft.com/office/drawing/2018/hyperlinkcolor" val="tx"/>
                    </a:ext>
                  </a:extLst>
                </a:hlinkClick>
              </a:rPr>
              <a:t>https://www.icann.org/ua-evaluations-en</a:t>
            </a:r>
            <a:r>
              <a:rPr lang="ar-EG" dirty="0">
                <a:solidFill>
                  <a:schemeClr val="dk1"/>
                </a:solidFill>
              </a:rPr>
              <a:t>.</a:t>
            </a:r>
          </a:p>
          <a:p>
            <a:pPr marL="114302" lvl="0" indent="0" algn="l" rtl="0">
              <a:lnSpc>
                <a:spcPct val="100000"/>
              </a:lnSpc>
              <a:spcBef>
                <a:spcPts val="0"/>
              </a:spcBef>
              <a:spcAft>
                <a:spcPts val="0"/>
              </a:spcAft>
              <a:buSzPts val="1800"/>
              <a:buNone/>
            </a:pPr>
            <a:endParaRPr dirty="0">
              <a:solidFill>
                <a:schemeClr val="dk1"/>
              </a:solidFill>
            </a:endParaRPr>
          </a:p>
          <a:p>
            <a:pPr marL="365760" lvl="0" indent="-251457" algn="r" rtl="1">
              <a:lnSpc>
                <a:spcPct val="100000"/>
              </a:lnSpc>
              <a:spcBef>
                <a:spcPts val="0"/>
              </a:spcBef>
              <a:spcAft>
                <a:spcPts val="0"/>
              </a:spcAft>
              <a:buClr>
                <a:schemeClr val="dk1"/>
              </a:buClr>
              <a:buSzPts val="1800"/>
              <a:buChar char="●"/>
            </a:pPr>
            <a:r>
              <a:rPr lang="ar-EG" dirty="0">
                <a:solidFill>
                  <a:schemeClr val="dk1"/>
                </a:solidFill>
              </a:rPr>
              <a:t>التدريب التقني حول كيفية تصميم وتطوير البرامج وتكوين أنظمة البريد الإلكتروني لدعم أسماء النطاقات المدولة وتدويل عناوين البريد الإلكتروني: </a:t>
            </a:r>
            <a:r>
              <a:rPr lang="en-US" u="sng" dirty="0">
                <a:solidFill>
                  <a:schemeClr val="dk1"/>
                </a:solidFill>
                <a:hlinkClick r:id="rId5">
                  <a:extLst>
                    <a:ext uri="{A12FA001-AC4F-418D-AE19-62706E023703}">
                      <ahyp:hlinkClr xmlns:ahyp="http://schemas.microsoft.com/office/drawing/2018/hyperlinkcolor" val="tx"/>
                    </a:ext>
                  </a:extLst>
                </a:hlinkClick>
              </a:rPr>
              <a:t>https://www.icann.org/resources/pages/regional-universal-acceptance-training-2021-01-06-en</a:t>
            </a:r>
            <a:r>
              <a:rPr lang="ar-EG" dirty="0">
                <a:solidFill>
                  <a:schemeClr val="dk1"/>
                </a:solidFill>
              </a:rPr>
              <a:t>.</a:t>
            </a:r>
          </a:p>
          <a:p>
            <a:pPr marL="365760" lvl="0" indent="-137157" algn="l" rtl="0">
              <a:lnSpc>
                <a:spcPct val="100000"/>
              </a:lnSpc>
              <a:spcBef>
                <a:spcPts val="0"/>
              </a:spcBef>
              <a:spcAft>
                <a:spcPts val="0"/>
              </a:spcAft>
              <a:buSzPts val="1800"/>
              <a:buNone/>
            </a:pPr>
            <a:endParaRPr dirty="0">
              <a:solidFill>
                <a:schemeClr val="dk1"/>
              </a:solidFill>
            </a:endParaRPr>
          </a:p>
          <a:p>
            <a:pPr marL="365760" lvl="0" indent="-251457">
              <a:lnSpc>
                <a:spcPct val="100000"/>
              </a:lnSpc>
              <a:buClr>
                <a:schemeClr val="dk1"/>
              </a:buClr>
            </a:pPr>
            <a:r>
              <a:rPr lang="ar-EG" dirty="0">
                <a:solidFill>
                  <a:schemeClr val="dk1"/>
                </a:solidFill>
              </a:rPr>
              <a:t> لأي استفسارات، يرجى التواصل عبر البريد الإلكتروني: </a:t>
            </a:r>
            <a:r>
              <a:rPr lang="en-US" u="sng" dirty="0">
                <a:solidFill>
                  <a:schemeClr val="dk1"/>
                </a:solidFill>
                <a:hlinkClick r:id="rId6">
                  <a:extLst>
                    <a:ext uri="{A12FA001-AC4F-418D-AE19-62706E023703}">
                      <ahyp:hlinkClr xmlns:ahyp="http://schemas.microsoft.com/office/drawing/2018/hyperlinkcolor" val="tx"/>
                    </a:ext>
                  </a:extLst>
                </a:hlinkClick>
              </a:rPr>
              <a:t>UAProgram@icann.org</a:t>
            </a:r>
            <a:r>
              <a:rPr lang="ar-EG" dirty="0">
                <a:solidFill>
                  <a:schemeClr val="dk1"/>
                </a:solidFill>
              </a:rPr>
              <a:t>.</a:t>
            </a:r>
          </a:p>
          <a:p>
            <a:pPr marL="114302" lvl="0" indent="0" algn="l" rtl="0">
              <a:lnSpc>
                <a:spcPct val="80000"/>
              </a:lnSpc>
              <a:spcBef>
                <a:spcPts val="0"/>
              </a:spcBef>
              <a:spcAft>
                <a:spcPts val="0"/>
              </a:spcAft>
              <a:buSzPts val="1800"/>
              <a:buNone/>
            </a:pPr>
            <a:endParaRPr dirty="0">
              <a:solidFill>
                <a:schemeClr val="dk1"/>
              </a:solidFill>
            </a:endParaRPr>
          </a:p>
        </p:txBody>
      </p:sp>
      <p:sp>
        <p:nvSpPr>
          <p:cNvPr id="1182" name="Google Shape;1182;p126"/>
          <p:cNvSpPr txBox="1"/>
          <p:nvPr/>
        </p:nvSpPr>
        <p:spPr>
          <a:xfrm>
            <a:off x="43834" y="13188"/>
            <a:ext cx="9100165" cy="550200"/>
          </a:xfrm>
          <a:prstGeom prst="rect">
            <a:avLst/>
          </a:prstGeom>
          <a:noFill/>
          <a:ln>
            <a:noFill/>
          </a:ln>
        </p:spPr>
        <p:txBody>
          <a:bodyPr spcFirstLastPara="1" wrap="square" lIns="91425" tIns="45700" rIns="182880" bIns="45700" anchor="t" anchorCtr="0">
            <a:noAutofit/>
          </a:bodyPr>
          <a:lstStyle/>
          <a:p>
            <a:pPr marL="0" lvl="0" indent="0" algn="r" rtl="1">
              <a:spcBef>
                <a:spcPts val="0"/>
              </a:spcBef>
              <a:spcAft>
                <a:spcPts val="0"/>
              </a:spcAft>
              <a:buNone/>
            </a:pPr>
            <a:r>
              <a:rPr lang="ar-EG" sz="3000" b="1" dirty="0">
                <a:solidFill>
                  <a:srgbClr val="FFFFFF"/>
                </a:solidFill>
              </a:rPr>
              <a:t>موارد مفيدة</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27"/>
          <p:cNvSpPr txBox="1"/>
          <p:nvPr/>
        </p:nvSpPr>
        <p:spPr>
          <a:xfrm>
            <a:off x="1063730" y="2233005"/>
            <a:ext cx="6962670" cy="677100"/>
          </a:xfrm>
          <a:prstGeom prst="rect">
            <a:avLst/>
          </a:prstGeom>
          <a:noFill/>
          <a:ln>
            <a:noFill/>
          </a:ln>
        </p:spPr>
        <p:txBody>
          <a:bodyPr spcFirstLastPara="1" wrap="square" lIns="91425" tIns="91425" rIns="91425" bIns="91425" anchor="t" anchorCtr="0">
            <a:spAutoFit/>
          </a:bodyPr>
          <a:lstStyle/>
          <a:p>
            <a:pPr marL="0" marR="0" lvl="0" indent="0" algn="ctr" rtl="1">
              <a:lnSpc>
                <a:spcPct val="80000"/>
              </a:lnSpc>
              <a:spcBef>
                <a:spcPts val="0"/>
              </a:spcBef>
              <a:spcAft>
                <a:spcPts val="0"/>
              </a:spcAft>
              <a:buClr>
                <a:srgbClr val="000000"/>
              </a:buClr>
              <a:buSzPts val="4000"/>
              <a:buFont typeface="Arial"/>
              <a:buNone/>
            </a:pPr>
            <a:r>
              <a:rPr lang="ar-EG" sz="4000" b="1" i="0" u="none" strike="noStrike" cap="none" dirty="0">
                <a:solidFill>
                  <a:schemeClr val="lt1"/>
                </a:solidFill>
                <a:latin typeface="Arial"/>
                <a:ea typeface="Arial"/>
                <a:cs typeface="Arial"/>
                <a:sym typeface="Arial"/>
              </a:rPr>
              <a:t>هل لديك أسئلة؟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4"/>
          <p:cNvSpPr txBox="1"/>
          <p:nvPr/>
        </p:nvSpPr>
        <p:spPr>
          <a:xfrm>
            <a:off x="29380" y="-41180"/>
            <a:ext cx="9114620" cy="646500"/>
          </a:xfrm>
          <a:prstGeom prst="rect">
            <a:avLst/>
          </a:prstGeom>
          <a:noFill/>
          <a:ln>
            <a:noFill/>
          </a:ln>
        </p:spPr>
        <p:txBody>
          <a:bodyPr spcFirstLastPara="1" wrap="square" lIns="91425"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أسماء النطاقات المدوَّلة </a:t>
            </a:r>
            <a:r>
              <a:rPr lang="en-US" sz="3000" b="1" i="0" u="none" strike="noStrike" cap="none" dirty="0">
                <a:solidFill>
                  <a:schemeClr val="lt1"/>
                </a:solidFill>
                <a:latin typeface="Arial"/>
                <a:ea typeface="Arial"/>
                <a:cs typeface="Arial"/>
                <a:sym typeface="Arial"/>
              </a:rPr>
              <a:t>(IDN)</a:t>
            </a:r>
          </a:p>
        </p:txBody>
      </p:sp>
      <p:sp>
        <p:nvSpPr>
          <p:cNvPr id="630" name="Google Shape;630;p54"/>
          <p:cNvSpPr txBox="1"/>
          <p:nvPr/>
        </p:nvSpPr>
        <p:spPr>
          <a:xfrm>
            <a:off x="4847448" y="657429"/>
            <a:ext cx="4107300" cy="534000"/>
          </a:xfrm>
          <a:prstGeom prst="rect">
            <a:avLst/>
          </a:prstGeom>
          <a:noFill/>
          <a:ln>
            <a:noFill/>
          </a:ln>
        </p:spPr>
        <p:txBody>
          <a:bodyPr spcFirstLastPara="1" wrap="square" lIns="91425" tIns="91425" rIns="91425" bIns="91425" anchor="t" anchorCtr="0">
            <a:noAutofit/>
          </a:bodyPr>
          <a:lstStyle/>
          <a:p>
            <a:pPr marL="0" marR="0" lvl="0" indent="0" algn="ctr" rtl="1">
              <a:lnSpc>
                <a:spcPct val="80000"/>
              </a:lnSpc>
              <a:spcBef>
                <a:spcPts val="0"/>
              </a:spcBef>
              <a:spcAft>
                <a:spcPts val="0"/>
              </a:spcAft>
              <a:buClr>
                <a:srgbClr val="000000"/>
              </a:buClr>
              <a:buSzPts val="2800"/>
              <a:buFont typeface="Arial"/>
              <a:buNone/>
            </a:pPr>
            <a:r>
              <a:rPr lang="en-US" sz="2400" b="1" i="0" u="none" strike="noStrike" cap="none" dirty="0">
                <a:solidFill>
                  <a:srgbClr val="01254A"/>
                </a:solidFill>
                <a:latin typeface="Arial"/>
                <a:ea typeface="Arial"/>
                <a:cs typeface="Arial"/>
                <a:sym typeface="Arial"/>
              </a:rPr>
              <a:t>example-123.com</a:t>
            </a:r>
          </a:p>
          <a:p>
            <a:pPr marL="0" marR="0" lvl="0" indent="0" algn="ctr" rtl="0">
              <a:lnSpc>
                <a:spcPct val="80000"/>
              </a:lnSpc>
              <a:spcBef>
                <a:spcPts val="0"/>
              </a:spcBef>
              <a:spcAft>
                <a:spcPts val="0"/>
              </a:spcAft>
              <a:buClr>
                <a:srgbClr val="000000"/>
              </a:buClr>
              <a:buSzPts val="1400"/>
              <a:buFont typeface="Arial"/>
              <a:buNone/>
            </a:pPr>
            <a:endParaRPr sz="1400" b="0" i="0" u="none" strike="noStrike" cap="none" dirty="0">
              <a:solidFill>
                <a:srgbClr val="01254A"/>
              </a:solidFill>
              <a:latin typeface="Arial"/>
              <a:ea typeface="Arial"/>
              <a:cs typeface="Arial"/>
              <a:sym typeface="Arial"/>
            </a:endParaRPr>
          </a:p>
          <a:p>
            <a:pPr marL="0" marR="0" lvl="0" indent="0" algn="ctr" rtl="0">
              <a:lnSpc>
                <a:spcPct val="80000"/>
              </a:lnSpc>
              <a:spcBef>
                <a:spcPts val="0"/>
              </a:spcBef>
              <a:spcAft>
                <a:spcPts val="0"/>
              </a:spcAft>
              <a:buClr>
                <a:srgbClr val="000000"/>
              </a:buClr>
              <a:buSzPts val="1400"/>
              <a:buFont typeface="Arial"/>
              <a:buNone/>
            </a:pPr>
            <a:endParaRPr sz="1400" b="0" i="0" u="none" strike="noStrike" cap="none" dirty="0">
              <a:solidFill>
                <a:srgbClr val="01254A"/>
              </a:solidFill>
              <a:latin typeface="Arial"/>
              <a:ea typeface="Arial"/>
              <a:cs typeface="Arial"/>
              <a:sym typeface="Arial"/>
            </a:endParaRPr>
          </a:p>
        </p:txBody>
      </p:sp>
      <p:sp>
        <p:nvSpPr>
          <p:cNvPr id="631" name="Google Shape;631;p54"/>
          <p:cNvSpPr txBox="1"/>
          <p:nvPr/>
        </p:nvSpPr>
        <p:spPr>
          <a:xfrm>
            <a:off x="5481945" y="1997304"/>
            <a:ext cx="3474312" cy="1841244"/>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ar-EG" sz="1400" b="1" i="0" u="none" strike="noStrike" cap="none" dirty="0">
                <a:solidFill>
                  <a:srgbClr val="00254A"/>
                </a:solidFill>
                <a:latin typeface="Arial"/>
                <a:ea typeface="Arial"/>
                <a:cs typeface="Arial"/>
                <a:sym typeface="Arial"/>
              </a:rPr>
              <a:t>نطاق المستوى الثاني </a:t>
            </a:r>
            <a:r>
              <a:rPr lang="en-US" sz="1400" b="1" i="0" u="none" strike="noStrike" cap="none" dirty="0">
                <a:solidFill>
                  <a:srgbClr val="00254A"/>
                </a:solidFill>
                <a:latin typeface="Arial"/>
                <a:ea typeface="Arial"/>
                <a:cs typeface="Arial"/>
                <a:sym typeface="Arial"/>
              </a:rPr>
              <a:t>(SLD)</a:t>
            </a:r>
          </a:p>
          <a:p>
            <a:pPr marL="285750" marR="0" lvl="0" indent="-285750" algn="r" rtl="1">
              <a:lnSpc>
                <a:spcPct val="100000"/>
              </a:lnSpc>
              <a:spcBef>
                <a:spcPts val="0"/>
              </a:spcBef>
              <a:spcAft>
                <a:spcPts val="0"/>
              </a:spcAft>
              <a:buClr>
                <a:srgbClr val="000000"/>
              </a:buClr>
              <a:buSzPts val="1400"/>
              <a:buFont typeface="Arial"/>
              <a:buChar char="•"/>
            </a:pPr>
            <a:r>
              <a:rPr lang="ar-EG" sz="1400" b="0" i="0" u="none" strike="noStrike" cap="none" dirty="0">
                <a:solidFill>
                  <a:srgbClr val="00254A"/>
                </a:solidFill>
                <a:latin typeface="Arial"/>
                <a:ea typeface="Arial"/>
                <a:cs typeface="Arial"/>
                <a:sym typeface="Arial"/>
              </a:rPr>
              <a:t>اتباع قاعدة حرف، رقم، واصلة.</a:t>
            </a:r>
          </a:p>
          <a:p>
            <a:pPr marL="285750" marR="0" lvl="0" indent="-285750" algn="r" rtl="1">
              <a:lnSpc>
                <a:spcPct val="100000"/>
              </a:lnSpc>
              <a:spcBef>
                <a:spcPts val="0"/>
              </a:spcBef>
              <a:spcAft>
                <a:spcPts val="0"/>
              </a:spcAft>
              <a:buClr>
                <a:srgbClr val="000000"/>
              </a:buClr>
              <a:buSzPts val="1400"/>
              <a:buFont typeface="Arial"/>
              <a:buChar char="•"/>
            </a:pPr>
            <a:r>
              <a:rPr lang="ar-EG" sz="1400" b="0" i="0" u="none" strike="noStrike" cap="none" dirty="0">
                <a:solidFill>
                  <a:srgbClr val="00254A"/>
                </a:solidFill>
                <a:latin typeface="Arial"/>
                <a:ea typeface="Arial"/>
                <a:cs typeface="Arial"/>
                <a:sym typeface="Arial"/>
              </a:rPr>
              <a:t>قد لا تبدأ العلامة بواصلة.</a:t>
            </a:r>
          </a:p>
          <a:p>
            <a:pPr marL="285750" marR="0" lvl="0" indent="-285750" algn="r" rtl="1">
              <a:lnSpc>
                <a:spcPct val="100000"/>
              </a:lnSpc>
              <a:spcBef>
                <a:spcPts val="0"/>
              </a:spcBef>
              <a:spcAft>
                <a:spcPts val="0"/>
              </a:spcAft>
              <a:buClr>
                <a:srgbClr val="000000"/>
              </a:buClr>
              <a:buSzPts val="1400"/>
              <a:buFont typeface="Arial"/>
              <a:buChar char="•"/>
            </a:pPr>
            <a:r>
              <a:rPr lang="ar-EG" sz="1400" b="0" i="0" u="none" strike="noStrike" cap="none" dirty="0">
                <a:solidFill>
                  <a:srgbClr val="00254A"/>
                </a:solidFill>
                <a:latin typeface="Arial"/>
                <a:ea typeface="Arial"/>
                <a:cs typeface="Arial"/>
                <a:sym typeface="Arial"/>
              </a:rPr>
              <a:t>قيود طول العلامة 63 ثمانيات.</a:t>
            </a:r>
          </a:p>
          <a:p>
            <a:pPr marL="0" marR="0" lvl="0" indent="0" algn="l" rtl="0">
              <a:lnSpc>
                <a:spcPct val="100000"/>
              </a:lnSpc>
              <a:spcBef>
                <a:spcPts val="0"/>
              </a:spcBef>
              <a:spcAft>
                <a:spcPts val="0"/>
              </a:spcAft>
              <a:buNone/>
            </a:pPr>
            <a:endParaRPr sz="1400" b="0" i="0" u="none" strike="noStrike" cap="none" dirty="0">
              <a:solidFill>
                <a:srgbClr val="00254A"/>
              </a:solidFill>
              <a:latin typeface="Arial"/>
              <a:ea typeface="Arial"/>
              <a:cs typeface="Arial"/>
              <a:sym typeface="Arial"/>
            </a:endParaRPr>
          </a:p>
          <a:p>
            <a:pPr marL="0" marR="0" lvl="0" indent="0" algn="r" rtl="1">
              <a:lnSpc>
                <a:spcPct val="100000"/>
              </a:lnSpc>
              <a:spcBef>
                <a:spcPts val="0"/>
              </a:spcBef>
              <a:spcAft>
                <a:spcPts val="0"/>
              </a:spcAft>
              <a:buNone/>
            </a:pPr>
            <a:r>
              <a:rPr lang="ar-EG" dirty="0">
                <a:solidFill>
                  <a:srgbClr val="00254A"/>
                </a:solidFill>
              </a:rPr>
              <a:t>يجب أن يكون </a:t>
            </a:r>
            <a:r>
              <a:rPr lang="ar-EG" sz="1400" b="1" i="0" u="none" strike="noStrike" cap="none" dirty="0">
                <a:solidFill>
                  <a:srgbClr val="00254A"/>
                </a:solidFill>
                <a:latin typeface="Arial"/>
                <a:ea typeface="Arial"/>
                <a:cs typeface="Arial"/>
                <a:sym typeface="Arial"/>
              </a:rPr>
              <a:t>نطاق المستوى الأعلى (</a:t>
            </a:r>
            <a:r>
              <a:rPr lang="en-US" sz="1400" b="1" i="0" u="none" strike="noStrike" cap="none" dirty="0">
                <a:solidFill>
                  <a:srgbClr val="00254A"/>
                </a:solidFill>
                <a:latin typeface="Arial"/>
                <a:ea typeface="Arial"/>
                <a:cs typeface="Arial"/>
                <a:sym typeface="Arial"/>
              </a:rPr>
              <a:t>TLD</a:t>
            </a:r>
            <a:r>
              <a:rPr lang="ar-EG" sz="1400" b="1" i="0" u="none" strike="noStrike" cap="none" dirty="0">
                <a:solidFill>
                  <a:srgbClr val="00254A"/>
                </a:solidFill>
                <a:latin typeface="Arial"/>
                <a:ea typeface="Arial"/>
                <a:cs typeface="Arial"/>
                <a:sym typeface="Arial"/>
              </a:rPr>
              <a:t>)‏</a:t>
            </a:r>
            <a:r>
              <a:rPr lang="ar-EG" sz="1400" b="0" i="0" u="none" strike="noStrike" cap="none" dirty="0">
                <a:solidFill>
                  <a:srgbClr val="00254A"/>
                </a:solidFill>
                <a:latin typeface="Arial"/>
                <a:ea typeface="Arial"/>
                <a:cs typeface="Arial"/>
                <a:sym typeface="Arial"/>
              </a:rPr>
              <a:t> </a:t>
            </a:r>
            <a:r>
              <a:rPr lang="en-US" sz="1400" b="0" i="0" u="none" strike="noStrike" cap="none" dirty="0">
                <a:solidFill>
                  <a:srgbClr val="00254A"/>
                </a:solidFill>
                <a:latin typeface="Arial"/>
                <a:ea typeface="Arial"/>
                <a:cs typeface="Arial"/>
                <a:sym typeface="Arial"/>
              </a:rPr>
              <a:t>com</a:t>
            </a:r>
            <a:r>
              <a:rPr lang="ar-EG" sz="1400" b="0" i="0" u="none" strike="noStrike" cap="none" dirty="0">
                <a:solidFill>
                  <a:srgbClr val="00254A"/>
                </a:solidFill>
                <a:latin typeface="Arial"/>
                <a:ea typeface="Arial"/>
                <a:cs typeface="Arial"/>
                <a:sym typeface="Arial"/>
              </a:rPr>
              <a:t>. أبجديًا (</a:t>
            </a:r>
            <a:r>
              <a:rPr lang="en-US" sz="1400" b="0" i="0" u="none" strike="noStrike" cap="none" dirty="0">
                <a:solidFill>
                  <a:srgbClr val="00254A"/>
                </a:solidFill>
                <a:latin typeface="Arial"/>
                <a:ea typeface="Arial"/>
                <a:cs typeface="Arial"/>
                <a:sym typeface="Arial"/>
              </a:rPr>
              <a:t>RFC 1123</a:t>
            </a:r>
            <a:r>
              <a:rPr lang="ar-EG" sz="1400" b="0" i="0" u="none" strike="noStrike" cap="none" dirty="0">
                <a:solidFill>
                  <a:srgbClr val="00254A"/>
                </a:solidFill>
                <a:latin typeface="Arial"/>
                <a:ea typeface="Arial"/>
                <a:cs typeface="Arial"/>
                <a:sym typeface="Arial"/>
              </a:rPr>
              <a:t>).</a:t>
            </a:r>
          </a:p>
        </p:txBody>
      </p:sp>
      <p:sp>
        <p:nvSpPr>
          <p:cNvPr id="632" name="Google Shape;632;p54"/>
          <p:cNvSpPr txBox="1"/>
          <p:nvPr/>
        </p:nvSpPr>
        <p:spPr>
          <a:xfrm>
            <a:off x="815242" y="565110"/>
            <a:ext cx="4107300" cy="534000"/>
          </a:xfrm>
          <a:prstGeom prst="rect">
            <a:avLst/>
          </a:prstGeom>
          <a:noFill/>
          <a:ln>
            <a:noFill/>
          </a:ln>
        </p:spPr>
        <p:txBody>
          <a:bodyPr spcFirstLastPara="1" wrap="square" lIns="91425" tIns="91425" rIns="91425" bIns="91425" anchor="t" anchorCtr="0">
            <a:noAutofit/>
          </a:bodyPr>
          <a:lstStyle/>
          <a:p>
            <a:pPr marL="0" marR="0" lvl="0" indent="0" algn="ctr" rtl="1">
              <a:lnSpc>
                <a:spcPct val="80000"/>
              </a:lnSpc>
              <a:spcBef>
                <a:spcPts val="0"/>
              </a:spcBef>
              <a:spcAft>
                <a:spcPts val="0"/>
              </a:spcAft>
              <a:buClr>
                <a:srgbClr val="000000"/>
              </a:buClr>
              <a:buSzPts val="2800"/>
              <a:buFont typeface="Arial"/>
              <a:buNone/>
            </a:pPr>
            <a:r>
              <a:rPr lang="en-US" sz="2800" b="1" i="0" u="none" strike="noStrike" cap="none">
                <a:solidFill>
                  <a:schemeClr val="accent2"/>
                </a:solidFill>
                <a:latin typeface="Arial"/>
                <a:ea typeface="Arial"/>
                <a:cs typeface="Arial"/>
                <a:sym typeface="Arial"/>
              </a:rPr>
              <a:t>ยูเอทดสอบ.ไทย</a:t>
            </a:r>
          </a:p>
        </p:txBody>
      </p:sp>
      <p:sp>
        <p:nvSpPr>
          <p:cNvPr id="633" name="Google Shape;633;p54"/>
          <p:cNvSpPr txBox="1"/>
          <p:nvPr/>
        </p:nvSpPr>
        <p:spPr>
          <a:xfrm>
            <a:off x="0" y="1910928"/>
            <a:ext cx="5250600" cy="22953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None/>
            </a:pPr>
            <a:r>
              <a:rPr lang="ar-EG" sz="1400" b="1" i="0" u="none" strike="noStrike" cap="none" dirty="0">
                <a:solidFill>
                  <a:srgbClr val="00254A"/>
                </a:solidFill>
              </a:rPr>
              <a:t>تتخذ أسماء النطاقات المدولة شكلين:</a:t>
            </a:r>
          </a:p>
          <a:p>
            <a:pPr marL="201168" marR="0" lvl="2" indent="-201168" algn="r" rtl="1">
              <a:lnSpc>
                <a:spcPct val="100000"/>
              </a:lnSpc>
              <a:spcBef>
                <a:spcPts val="0"/>
              </a:spcBef>
              <a:spcAft>
                <a:spcPts val="0"/>
              </a:spcAft>
              <a:buSzPts val="1400"/>
              <a:buFont typeface="Arial"/>
              <a:buChar char="-"/>
            </a:pPr>
            <a:r>
              <a:rPr lang="en-US" b="0" i="0" u="none" strike="noStrike" cap="none" dirty="0">
                <a:latin typeface="Arial"/>
                <a:ea typeface="Arial"/>
                <a:cs typeface="Arial"/>
                <a:sym typeface="Arial"/>
              </a:rPr>
              <a:t>Unicode</a:t>
            </a:r>
            <a:r>
              <a:rPr lang="ar-EG" b="0" i="0" u="none" strike="noStrike" cap="none" dirty="0">
                <a:latin typeface="Arial"/>
                <a:ea typeface="Arial"/>
                <a:cs typeface="Arial"/>
                <a:sym typeface="Arial"/>
              </a:rPr>
              <a:t>، علامة </a:t>
            </a:r>
            <a:r>
              <a:rPr lang="en-US" b="0" i="0" u="none" strike="noStrike" cap="none" dirty="0">
                <a:latin typeface="Arial"/>
                <a:ea typeface="Arial"/>
                <a:cs typeface="Arial"/>
                <a:sym typeface="Arial"/>
              </a:rPr>
              <a:t>U</a:t>
            </a:r>
            <a:r>
              <a:rPr lang="ar-EG" b="0" i="0" u="none" strike="noStrike" cap="none" dirty="0">
                <a:latin typeface="Arial"/>
                <a:ea typeface="Arial"/>
                <a:cs typeface="Arial"/>
                <a:sym typeface="Arial"/>
              </a:rPr>
              <a:t> في </a:t>
            </a:r>
            <a:r>
              <a:rPr lang="en-US" b="0" i="0" u="none" strike="noStrike" cap="none" dirty="0">
                <a:latin typeface="Arial"/>
                <a:ea typeface="Arial"/>
                <a:cs typeface="Arial"/>
                <a:sym typeface="Arial"/>
              </a:rPr>
              <a:t>UTF-8</a:t>
            </a:r>
            <a:r>
              <a:rPr lang="ar-EG" b="0" i="0" u="none" strike="noStrike" cap="none" dirty="0">
                <a:latin typeface="Arial"/>
                <a:ea typeface="Arial"/>
                <a:cs typeface="Arial"/>
                <a:sym typeface="Arial"/>
              </a:rPr>
              <a:t>:</a:t>
            </a:r>
            <a:r>
              <a:rPr lang="ar-EG" i="0" u="none" strike="noStrike" cap="none" dirty="0">
                <a:solidFill>
                  <a:schemeClr val="accent2"/>
                </a:solidFill>
              </a:rPr>
              <a:t> </a:t>
            </a:r>
            <a:r>
              <a:rPr lang="en-US" i="0" u="none" strike="noStrike" cap="none" dirty="0">
                <a:solidFill>
                  <a:schemeClr val="accent2"/>
                </a:solidFill>
              </a:rPr>
              <a:t>ยูเอทดสอบ.ไทย</a:t>
            </a:r>
            <a:r>
              <a:rPr lang="en-US" i="0" u="none" strike="noStrike" cap="none" dirty="0"/>
              <a:t>   </a:t>
            </a:r>
          </a:p>
          <a:p>
            <a:pPr marL="201168" marR="0" lvl="2" indent="-201168" algn="r" rtl="1">
              <a:lnSpc>
                <a:spcPct val="100000"/>
              </a:lnSpc>
              <a:spcBef>
                <a:spcPts val="0"/>
              </a:spcBef>
              <a:spcAft>
                <a:spcPts val="0"/>
              </a:spcAft>
              <a:buSzPts val="1400"/>
              <a:buFont typeface="Arial"/>
              <a:buChar char="-"/>
            </a:pPr>
            <a:r>
              <a:rPr lang="ar-EG" b="0" i="0" u="none" strike="noStrike" cap="none" dirty="0">
                <a:latin typeface="Arial"/>
                <a:ea typeface="Arial"/>
                <a:cs typeface="Arial"/>
                <a:sym typeface="Arial"/>
              </a:rPr>
              <a:t>مكافئ </a:t>
            </a:r>
            <a:r>
              <a:rPr lang="en-US" b="0" i="0" u="none" strike="noStrike" cap="none" dirty="0">
                <a:latin typeface="Arial"/>
                <a:ea typeface="Arial"/>
                <a:cs typeface="Arial"/>
                <a:sym typeface="Arial"/>
              </a:rPr>
              <a:t>ASCII</a:t>
            </a:r>
            <a:r>
              <a:rPr lang="ar-EG" b="0" i="0" u="none" strike="noStrike" cap="none" dirty="0">
                <a:latin typeface="Arial"/>
                <a:ea typeface="Arial"/>
                <a:cs typeface="Arial"/>
                <a:sym typeface="Arial"/>
              </a:rPr>
              <a:t>، علامة </a:t>
            </a:r>
            <a:r>
              <a:rPr lang="en-US" b="0" i="0" u="none" strike="noStrike" cap="none" dirty="0">
                <a:latin typeface="Arial"/>
                <a:ea typeface="Arial"/>
                <a:cs typeface="Arial"/>
                <a:sym typeface="Arial"/>
              </a:rPr>
              <a:t>A</a:t>
            </a:r>
            <a:r>
              <a:rPr lang="ar-EG" b="0" i="0" u="none" strike="noStrike" cap="none" dirty="0">
                <a:latin typeface="Arial"/>
                <a:ea typeface="Arial"/>
                <a:cs typeface="Arial"/>
                <a:sym typeface="Arial"/>
              </a:rPr>
              <a:t>‏: </a:t>
            </a:r>
            <a:r>
              <a:rPr lang="en-US" b="0" i="0" u="none" strike="noStrike" cap="none" dirty="0" err="1">
                <a:solidFill>
                  <a:schemeClr val="accent2"/>
                </a:solidFill>
                <a:latin typeface="Arial"/>
                <a:ea typeface="Arial"/>
                <a:cs typeface="Arial"/>
                <a:sym typeface="Arial"/>
              </a:rPr>
              <a:t>xn</a:t>
            </a:r>
            <a:r>
              <a:rPr lang="en-US" b="0" i="0" u="none" strike="noStrike" cap="none" dirty="0">
                <a:solidFill>
                  <a:schemeClr val="accent2"/>
                </a:solidFill>
                <a:latin typeface="Arial"/>
                <a:ea typeface="Arial"/>
                <a:cs typeface="Arial"/>
                <a:sym typeface="Arial"/>
              </a:rPr>
              <a:t>--l3cfk3a5bpd5gxc.xn--o3cw4h</a:t>
            </a:r>
          </a:p>
          <a:p>
            <a:pPr marL="201168" marR="0" lvl="2" indent="-201168" algn="r" rtl="1">
              <a:lnSpc>
                <a:spcPct val="100000"/>
              </a:lnSpc>
              <a:spcBef>
                <a:spcPts val="0"/>
              </a:spcBef>
              <a:spcAft>
                <a:spcPts val="0"/>
              </a:spcAft>
              <a:buSzPts val="1400"/>
              <a:buChar char="-"/>
            </a:pPr>
            <a:r>
              <a:rPr lang="ar-EG" dirty="0"/>
              <a:t>علامات </a:t>
            </a:r>
            <a:r>
              <a:rPr lang="en-US" dirty="0"/>
              <a:t>U</a:t>
            </a:r>
            <a:r>
              <a:rPr lang="ar-EG" dirty="0"/>
              <a:t> للواجهة، وعلامة </a:t>
            </a:r>
            <a:r>
              <a:rPr lang="en-US" dirty="0"/>
              <a:t>A</a:t>
            </a:r>
            <a:r>
              <a:rPr lang="ar-EG" dirty="0"/>
              <a:t> داخليًا.</a:t>
            </a:r>
          </a:p>
          <a:p>
            <a:pPr marL="201168" marR="0" lvl="2" indent="-201168" algn="r" rtl="1">
              <a:lnSpc>
                <a:spcPct val="100000"/>
              </a:lnSpc>
              <a:spcBef>
                <a:spcPts val="0"/>
              </a:spcBef>
              <a:spcAft>
                <a:spcPts val="0"/>
              </a:spcAft>
              <a:buSzPts val="1400"/>
              <a:buChar char="-"/>
            </a:pPr>
            <a:r>
              <a:rPr lang="ar-EG" dirty="0"/>
              <a:t>يتم تطبيع علامات </a:t>
            </a:r>
            <a:r>
              <a:rPr lang="en-US" dirty="0"/>
              <a:t>U</a:t>
            </a:r>
            <a:r>
              <a:rPr lang="ar-EG" dirty="0"/>
              <a:t> في شكل </a:t>
            </a:r>
            <a:r>
              <a:rPr lang="en-US" dirty="0"/>
              <a:t>NFC</a:t>
            </a:r>
            <a:r>
              <a:rPr lang="ar-EG" dirty="0"/>
              <a:t>. على سبيل المثال، </a:t>
            </a:r>
            <a:r>
              <a:rPr lang="en-US" dirty="0"/>
              <a:t>e + ◌̀ (U+0065 + U+0300)</a:t>
            </a:r>
            <a:r>
              <a:rPr lang="ar-EG" dirty="0"/>
              <a:t> و</a:t>
            </a:r>
            <a:r>
              <a:rPr lang="en-US" dirty="0"/>
              <a:t>è (U+00E8)</a:t>
            </a:r>
            <a:r>
              <a:rPr lang="ar-EG" dirty="0"/>
              <a:t> متكافئان بشكل أساسي؛ بدون تطبيع، يمكن أن تتسبب الترميزات المتعددة في مشاكل في الحل.</a:t>
            </a:r>
          </a:p>
        </p:txBody>
      </p:sp>
      <p:cxnSp>
        <p:nvCxnSpPr>
          <p:cNvPr id="634" name="Google Shape;634;p54"/>
          <p:cNvCxnSpPr/>
          <p:nvPr/>
        </p:nvCxnSpPr>
        <p:spPr>
          <a:xfrm>
            <a:off x="5335173" y="809775"/>
            <a:ext cx="26400" cy="2796000"/>
          </a:xfrm>
          <a:prstGeom prst="straightConnector1">
            <a:avLst/>
          </a:prstGeom>
          <a:noFill/>
          <a:ln w="19050" cap="flat" cmpd="sng">
            <a:solidFill>
              <a:srgbClr val="7F7F7F"/>
            </a:solidFill>
            <a:prstDash val="solid"/>
            <a:round/>
            <a:headEnd type="none" w="sm" len="sm"/>
            <a:tailEnd type="none" w="sm" len="sm"/>
          </a:ln>
          <a:effectLst>
            <a:outerShdw blurRad="63500" sx="102000" sy="102000" algn="ctr" rotWithShape="0">
              <a:srgbClr val="000000">
                <a:alpha val="40000"/>
              </a:srgbClr>
            </a:outerShdw>
          </a:effectLst>
        </p:spPr>
      </p:cxnSp>
      <p:sp>
        <p:nvSpPr>
          <p:cNvPr id="635" name="Google Shape;635;p54"/>
          <p:cNvSpPr/>
          <p:nvPr/>
        </p:nvSpPr>
        <p:spPr>
          <a:xfrm rot="-5400000">
            <a:off x="6414045" y="304924"/>
            <a:ext cx="201300" cy="1710000"/>
          </a:xfrm>
          <a:prstGeom prst="leftBrace">
            <a:avLst>
              <a:gd name="adj1" fmla="val 70401"/>
              <a:gd name="adj2" fmla="val 50416"/>
            </a:avLst>
          </a:prstGeom>
          <a:noFill/>
          <a:ln w="25400" cap="flat" cmpd="sng">
            <a:solidFill>
              <a:srgbClr val="147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6" name="Google Shape;636;p54"/>
          <p:cNvSpPr/>
          <p:nvPr/>
        </p:nvSpPr>
        <p:spPr>
          <a:xfrm rot="-5400000">
            <a:off x="7759141" y="890224"/>
            <a:ext cx="201300" cy="539400"/>
          </a:xfrm>
          <a:prstGeom prst="leftBrace">
            <a:avLst>
              <a:gd name="adj1" fmla="val 70401"/>
              <a:gd name="adj2" fmla="val 50416"/>
            </a:avLst>
          </a:prstGeom>
          <a:noFill/>
          <a:ln w="25400" cap="flat" cmpd="sng">
            <a:solidFill>
              <a:srgbClr val="147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7" name="Google Shape;637;p54"/>
          <p:cNvSpPr/>
          <p:nvPr/>
        </p:nvSpPr>
        <p:spPr>
          <a:xfrm rot="-5400000">
            <a:off x="2335509" y="342290"/>
            <a:ext cx="271200" cy="1595100"/>
          </a:xfrm>
          <a:prstGeom prst="leftBrace">
            <a:avLst>
              <a:gd name="adj1" fmla="val 70401"/>
              <a:gd name="adj2" fmla="val 50416"/>
            </a:avLst>
          </a:prstGeom>
          <a:noFill/>
          <a:ln w="25400" cap="flat" cmpd="sng">
            <a:solidFill>
              <a:srgbClr val="147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8" name="Google Shape;638;p54"/>
          <p:cNvSpPr/>
          <p:nvPr/>
        </p:nvSpPr>
        <p:spPr>
          <a:xfrm rot="-5400000">
            <a:off x="3634367" y="855655"/>
            <a:ext cx="245100" cy="542400"/>
          </a:xfrm>
          <a:prstGeom prst="leftBrace">
            <a:avLst>
              <a:gd name="adj1" fmla="val 70401"/>
              <a:gd name="adj2" fmla="val 50416"/>
            </a:avLst>
          </a:prstGeom>
          <a:noFill/>
          <a:ln w="25400" cap="flat" cmpd="sng">
            <a:solidFill>
              <a:srgbClr val="147D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39" name="Google Shape;639;p54"/>
          <p:cNvSpPr txBox="1"/>
          <p:nvPr/>
        </p:nvSpPr>
        <p:spPr>
          <a:xfrm>
            <a:off x="7060502" y="1254936"/>
            <a:ext cx="1602600" cy="523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EG" sz="1400" b="1" i="0" u="none" strike="noStrike" cap="none" dirty="0">
                <a:solidFill>
                  <a:srgbClr val="000000"/>
                </a:solidFill>
                <a:latin typeface="Arial"/>
                <a:ea typeface="Arial"/>
                <a:cs typeface="Arial"/>
                <a:sym typeface="Arial"/>
              </a:rPr>
              <a:t>نطاق المستوى </a:t>
            </a:r>
            <a:br>
              <a:rPr lang="en-US" sz="1400" b="1" i="0" u="none" strike="noStrike" cap="none" dirty="0">
                <a:solidFill>
                  <a:srgbClr val="000000"/>
                </a:solidFill>
                <a:latin typeface="Arial"/>
                <a:ea typeface="Arial"/>
                <a:cs typeface="Arial"/>
                <a:sym typeface="Arial"/>
              </a:rPr>
            </a:br>
            <a:r>
              <a:rPr lang="ar-EG" sz="1400" b="1" i="0" u="none" strike="noStrike" cap="none" dirty="0">
                <a:solidFill>
                  <a:srgbClr val="000000"/>
                </a:solidFill>
                <a:latin typeface="Arial"/>
                <a:ea typeface="Arial"/>
                <a:cs typeface="Arial"/>
                <a:sym typeface="Arial"/>
              </a:rPr>
              <a:t>الأعلى </a:t>
            </a:r>
            <a:r>
              <a:rPr lang="en-US" sz="1400" b="1" i="0" u="none" strike="noStrike" cap="none" dirty="0">
                <a:solidFill>
                  <a:srgbClr val="000000"/>
                </a:solidFill>
                <a:latin typeface="Arial"/>
                <a:ea typeface="Arial"/>
                <a:cs typeface="Arial"/>
                <a:sym typeface="Arial"/>
              </a:rPr>
              <a:t>(TLD)</a:t>
            </a:r>
          </a:p>
        </p:txBody>
      </p:sp>
      <p:sp>
        <p:nvSpPr>
          <p:cNvPr id="640" name="Google Shape;640;p54"/>
          <p:cNvSpPr txBox="1"/>
          <p:nvPr/>
        </p:nvSpPr>
        <p:spPr>
          <a:xfrm>
            <a:off x="5705668" y="1261909"/>
            <a:ext cx="1602600" cy="523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EG" sz="1400" b="1" i="0" u="none" strike="noStrike" cap="none" dirty="0">
                <a:solidFill>
                  <a:srgbClr val="000000"/>
                </a:solidFill>
                <a:latin typeface="Arial"/>
                <a:ea typeface="Arial"/>
                <a:cs typeface="Arial"/>
                <a:sym typeface="Arial"/>
              </a:rPr>
              <a:t>نطاق المستوى </a:t>
            </a:r>
            <a:br>
              <a:rPr lang="en-US" sz="1400" b="1" i="0" u="none" strike="noStrike" cap="none" dirty="0">
                <a:solidFill>
                  <a:srgbClr val="000000"/>
                </a:solidFill>
                <a:latin typeface="Arial"/>
                <a:ea typeface="Arial"/>
                <a:cs typeface="Arial"/>
                <a:sym typeface="Arial"/>
              </a:rPr>
            </a:br>
            <a:r>
              <a:rPr lang="ar-EG" sz="1400" b="1" i="0" u="none" strike="noStrike" cap="none" dirty="0">
                <a:solidFill>
                  <a:srgbClr val="000000"/>
                </a:solidFill>
                <a:latin typeface="Arial"/>
                <a:ea typeface="Arial"/>
                <a:cs typeface="Arial"/>
                <a:sym typeface="Arial"/>
              </a:rPr>
              <a:t>الثاني </a:t>
            </a:r>
            <a:r>
              <a:rPr lang="en-US" sz="1400" b="1" i="0" u="none" strike="noStrike" cap="none" dirty="0">
                <a:solidFill>
                  <a:srgbClr val="000000"/>
                </a:solidFill>
                <a:latin typeface="Arial"/>
                <a:ea typeface="Arial"/>
                <a:cs typeface="Arial"/>
                <a:sym typeface="Arial"/>
              </a:rPr>
              <a:t>(SLD)</a:t>
            </a:r>
          </a:p>
        </p:txBody>
      </p:sp>
      <p:sp>
        <p:nvSpPr>
          <p:cNvPr id="641" name="Google Shape;641;p54"/>
          <p:cNvSpPr txBox="1"/>
          <p:nvPr/>
        </p:nvSpPr>
        <p:spPr>
          <a:xfrm>
            <a:off x="3027790" y="1237183"/>
            <a:ext cx="1602600" cy="5232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EG" sz="1400" b="1" i="0" u="none" strike="noStrike" cap="none" dirty="0">
                <a:solidFill>
                  <a:srgbClr val="000000"/>
                </a:solidFill>
                <a:latin typeface="Arial"/>
                <a:ea typeface="Arial"/>
                <a:cs typeface="Arial"/>
                <a:sym typeface="Arial"/>
              </a:rPr>
              <a:t>نطاق المستوى </a:t>
            </a:r>
            <a:br>
              <a:rPr lang="en-US" sz="1400" b="1" i="0" u="none" strike="noStrike" cap="none" dirty="0">
                <a:solidFill>
                  <a:srgbClr val="000000"/>
                </a:solidFill>
                <a:latin typeface="Arial"/>
                <a:ea typeface="Arial"/>
                <a:cs typeface="Arial"/>
                <a:sym typeface="Arial"/>
              </a:rPr>
            </a:br>
            <a:r>
              <a:rPr lang="ar-EG" sz="1400" b="1" i="0" u="none" strike="noStrike" cap="none" dirty="0">
                <a:solidFill>
                  <a:srgbClr val="000000"/>
                </a:solidFill>
                <a:latin typeface="Arial"/>
                <a:ea typeface="Arial"/>
                <a:cs typeface="Arial"/>
                <a:sym typeface="Arial"/>
              </a:rPr>
              <a:t>الأعلى </a:t>
            </a:r>
            <a:r>
              <a:rPr lang="en-US" sz="1400" b="1" i="0" u="none" strike="noStrike" cap="none" dirty="0">
                <a:solidFill>
                  <a:srgbClr val="000000"/>
                </a:solidFill>
                <a:latin typeface="Arial"/>
                <a:ea typeface="Arial"/>
                <a:cs typeface="Arial"/>
                <a:sym typeface="Arial"/>
              </a:rPr>
              <a:t>(TLD)</a:t>
            </a:r>
          </a:p>
        </p:txBody>
      </p:sp>
      <p:sp>
        <p:nvSpPr>
          <p:cNvPr id="642" name="Google Shape;642;p54"/>
          <p:cNvSpPr txBox="1"/>
          <p:nvPr/>
        </p:nvSpPr>
        <p:spPr>
          <a:xfrm>
            <a:off x="1442824" y="1280524"/>
            <a:ext cx="2076898" cy="52318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None/>
            </a:pPr>
            <a:r>
              <a:rPr lang="ar-EG" sz="1400" b="1" i="0" u="none" strike="noStrike" cap="none" dirty="0">
                <a:solidFill>
                  <a:srgbClr val="000000"/>
                </a:solidFill>
                <a:latin typeface="Arial"/>
                <a:ea typeface="Arial"/>
                <a:cs typeface="Arial"/>
                <a:sym typeface="Arial"/>
              </a:rPr>
              <a:t>نطاق المستوى </a:t>
            </a:r>
            <a:br>
              <a:rPr lang="en-US" sz="1400" b="1" i="0" u="none" strike="noStrike" cap="none" dirty="0">
                <a:solidFill>
                  <a:srgbClr val="000000"/>
                </a:solidFill>
                <a:latin typeface="Arial"/>
                <a:ea typeface="Arial"/>
                <a:cs typeface="Arial"/>
                <a:sym typeface="Arial"/>
              </a:rPr>
            </a:br>
            <a:r>
              <a:rPr lang="ar-EG" sz="1400" b="1" i="0" u="none" strike="noStrike" cap="none" dirty="0">
                <a:solidFill>
                  <a:srgbClr val="000000"/>
                </a:solidFill>
                <a:latin typeface="Arial"/>
                <a:ea typeface="Arial"/>
                <a:cs typeface="Arial"/>
                <a:sym typeface="Arial"/>
              </a:rPr>
              <a:t>الثاني </a:t>
            </a:r>
            <a:r>
              <a:rPr lang="en-US" sz="1400" b="1" i="0" u="none" strike="noStrike" cap="none" dirty="0">
                <a:solidFill>
                  <a:srgbClr val="000000"/>
                </a:solidFill>
                <a:latin typeface="Arial"/>
                <a:ea typeface="Arial"/>
                <a:cs typeface="Arial"/>
                <a:sym typeface="Arial"/>
              </a:rPr>
              <a:t>(SLD)</a:t>
            </a:r>
          </a:p>
        </p:txBody>
      </p:sp>
      <p:sp>
        <p:nvSpPr>
          <p:cNvPr id="643" name="Google Shape;643;p54"/>
          <p:cNvSpPr/>
          <p:nvPr/>
        </p:nvSpPr>
        <p:spPr>
          <a:xfrm>
            <a:off x="1746121" y="3937534"/>
            <a:ext cx="5843969" cy="646200"/>
          </a:xfrm>
          <a:prstGeom prst="rect">
            <a:avLst/>
          </a:prstGeom>
          <a:solidFill>
            <a:srgbClr val="FBE8D5"/>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None/>
            </a:pPr>
            <a:r>
              <a:rPr lang="ar-EG" sz="1200" b="1" i="0" u="none" strike="noStrike" cap="none" dirty="0">
                <a:solidFill>
                  <a:srgbClr val="000000"/>
                </a:solidFill>
                <a:latin typeface="Arial"/>
                <a:ea typeface="Arial"/>
                <a:cs typeface="Arial"/>
                <a:sym typeface="Arial"/>
              </a:rPr>
              <a:t>حالة نطاقات المستوى الأعلى</a:t>
            </a:r>
          </a:p>
          <a:p>
            <a:pPr marL="180975" marR="0" lvl="0" indent="-180975" algn="r" rtl="1">
              <a:lnSpc>
                <a:spcPct val="100000"/>
              </a:lnSpc>
              <a:spcBef>
                <a:spcPts val="0"/>
              </a:spcBef>
              <a:spcAft>
                <a:spcPts val="0"/>
              </a:spcAft>
              <a:buClr>
                <a:srgbClr val="000000"/>
              </a:buClr>
              <a:buSzPts val="1200"/>
              <a:buFont typeface="Arial"/>
              <a:buChar char="•"/>
            </a:pPr>
            <a:r>
              <a:rPr lang="ar-EG" sz="1200" b="0" i="0" u="none" strike="noStrike" cap="none" dirty="0">
                <a:solidFill>
                  <a:srgbClr val="000000"/>
                </a:solidFill>
                <a:latin typeface="Arial"/>
                <a:ea typeface="Arial"/>
                <a:cs typeface="Arial"/>
                <a:sym typeface="Arial"/>
              </a:rPr>
              <a:t>تم تفويض 151 نطاقًا من نطاقات المستوى الأعلى لأسماء النطاقات المدولة – اعتبارًا من </a:t>
            </a:r>
            <a:r>
              <a:rPr lang="ar-EG" sz="1200" dirty="0"/>
              <a:t>مارس/أذار 2026</a:t>
            </a:r>
            <a:r>
              <a:rPr lang="ar-EG" sz="1200" b="0" i="0" u="none" strike="noStrike" cap="none" dirty="0">
                <a:solidFill>
                  <a:srgbClr val="000000"/>
                </a:solidFill>
                <a:latin typeface="Arial"/>
                <a:ea typeface="Arial"/>
                <a:cs typeface="Arial"/>
                <a:sym typeface="Arial"/>
              </a:rPr>
              <a:t>.</a:t>
            </a:r>
          </a:p>
          <a:p>
            <a:pPr marL="180975" marR="0" lvl="0" indent="-180975" algn="r" rtl="1">
              <a:lnSpc>
                <a:spcPct val="100000"/>
              </a:lnSpc>
              <a:spcBef>
                <a:spcPts val="0"/>
              </a:spcBef>
              <a:spcAft>
                <a:spcPts val="0"/>
              </a:spcAft>
              <a:buClr>
                <a:srgbClr val="000000"/>
              </a:buClr>
              <a:buSzPts val="1200"/>
              <a:buFont typeface="Arial"/>
              <a:buChar char="•"/>
            </a:pPr>
            <a:r>
              <a:rPr lang="ar-EG" sz="1200" b="0" i="0" u="none" strike="noStrike" cap="none" dirty="0">
                <a:solidFill>
                  <a:srgbClr val="000000"/>
                </a:solidFill>
                <a:latin typeface="Arial"/>
                <a:ea typeface="Arial"/>
                <a:cs typeface="Arial"/>
                <a:sym typeface="Arial"/>
              </a:rPr>
              <a:t>تمثل نطاقات المستوى الأعلى لأسماء النطاقات المدولة 37 لغة في 23 نصًا.</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2" name="Google Shape;648;p55">
            <a:extLst>
              <a:ext uri="{FF2B5EF4-FFF2-40B4-BE49-F238E27FC236}">
                <a16:creationId xmlns:a16="http://schemas.microsoft.com/office/drawing/2014/main" id="{402DABB6-A86E-3D19-FCA6-D637A54AE7DD}"/>
              </a:ext>
            </a:extLst>
          </p:cNvPr>
          <p:cNvSpPr txBox="1"/>
          <p:nvPr/>
        </p:nvSpPr>
        <p:spPr>
          <a:xfrm>
            <a:off x="29380" y="-41180"/>
            <a:ext cx="9114620" cy="646500"/>
          </a:xfrm>
          <a:prstGeom prst="rect">
            <a:avLst/>
          </a:prstGeom>
          <a:noFill/>
          <a:ln>
            <a:noFill/>
          </a:ln>
        </p:spPr>
        <p:txBody>
          <a:bodyPr spcFirstLastPara="1" wrap="square" lIns="91425"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أمثلة على أسماء النطاقات المدولة</a:t>
            </a:r>
          </a:p>
        </p:txBody>
      </p:sp>
      <p:pic>
        <p:nvPicPr>
          <p:cNvPr id="3" name="Google Shape;649;p55">
            <a:extLst>
              <a:ext uri="{FF2B5EF4-FFF2-40B4-BE49-F238E27FC236}">
                <a16:creationId xmlns:a16="http://schemas.microsoft.com/office/drawing/2014/main" id="{FE529303-8EC6-78BE-AFD3-EE692F65D3AF}"/>
              </a:ext>
            </a:extLst>
          </p:cNvPr>
          <p:cNvPicPr preferRelativeResize="0"/>
          <p:nvPr/>
        </p:nvPicPr>
        <p:blipFill rotWithShape="1">
          <a:blip r:embed="rId3">
            <a:alphaModFix/>
          </a:blip>
          <a:srcRect/>
          <a:stretch/>
        </p:blipFill>
        <p:spPr>
          <a:xfrm>
            <a:off x="765226" y="605120"/>
            <a:ext cx="7772400" cy="4132800"/>
          </a:xfrm>
          <a:prstGeom prst="rect">
            <a:avLst/>
          </a:prstGeom>
          <a:noFill/>
          <a:ln>
            <a:noFill/>
          </a:ln>
        </p:spPr>
      </p:pic>
      <p:sp>
        <p:nvSpPr>
          <p:cNvPr id="4" name="TextBox 3">
            <a:extLst>
              <a:ext uri="{FF2B5EF4-FFF2-40B4-BE49-F238E27FC236}">
                <a16:creationId xmlns:a16="http://schemas.microsoft.com/office/drawing/2014/main" id="{C895ACB8-DFA2-6761-41F2-9F3B61A62766}"/>
              </a:ext>
            </a:extLst>
          </p:cNvPr>
          <p:cNvSpPr txBox="1"/>
          <p:nvPr/>
        </p:nvSpPr>
        <p:spPr>
          <a:xfrm>
            <a:off x="1886509" y="786384"/>
            <a:ext cx="1197764" cy="338554"/>
          </a:xfrm>
          <a:prstGeom prst="rect">
            <a:avLst/>
          </a:prstGeom>
          <a:solidFill>
            <a:schemeClr val="bg1"/>
          </a:solidFill>
        </p:spPr>
        <p:txBody>
          <a:bodyPr wrap="square" rtlCol="0">
            <a:spAutoFit/>
          </a:bodyPr>
          <a:lstStyle/>
          <a:p>
            <a:r>
              <a:rPr lang="ar-EG" sz="1600" b="1" dirty="0">
                <a:solidFill>
                  <a:srgbClr val="21547B"/>
                </a:solidFill>
                <a:latin typeface="Arial Black" panose="020B0604020202020204" pitchFamily="34" charset="0"/>
                <a:cs typeface="Arial Black" panose="020B0604020202020204" pitchFamily="34" charset="0"/>
              </a:rPr>
              <a:t>الأرمينية</a:t>
            </a:r>
          </a:p>
        </p:txBody>
      </p:sp>
      <p:sp>
        <p:nvSpPr>
          <p:cNvPr id="5" name="TextBox 4">
            <a:extLst>
              <a:ext uri="{FF2B5EF4-FFF2-40B4-BE49-F238E27FC236}">
                <a16:creationId xmlns:a16="http://schemas.microsoft.com/office/drawing/2014/main" id="{2420010D-194E-E61B-8AF7-17FC52F9269B}"/>
              </a:ext>
            </a:extLst>
          </p:cNvPr>
          <p:cNvSpPr txBox="1"/>
          <p:nvPr/>
        </p:nvSpPr>
        <p:spPr>
          <a:xfrm>
            <a:off x="4907280" y="1459992"/>
            <a:ext cx="614271" cy="338554"/>
          </a:xfrm>
          <a:prstGeom prst="rect">
            <a:avLst/>
          </a:prstGeom>
          <a:solidFill>
            <a:schemeClr val="bg1"/>
          </a:solidFill>
        </p:spPr>
        <p:txBody>
          <a:bodyPr wrap="none" rtlCol="0">
            <a:spAutoFit/>
          </a:bodyPr>
          <a:lstStyle/>
          <a:p>
            <a:pPr algn="l"/>
            <a:r>
              <a:rPr lang="ar-EG" sz="1600" b="1" dirty="0">
                <a:solidFill>
                  <a:srgbClr val="21547B"/>
                </a:solidFill>
                <a:latin typeface="Arial Black" panose="020B0604020202020204" pitchFamily="34" charset="0"/>
                <a:cs typeface="Arial Black" panose="020B0604020202020204" pitchFamily="34" charset="0"/>
              </a:rPr>
              <a:t>الأوريا</a:t>
            </a:r>
          </a:p>
        </p:txBody>
      </p:sp>
      <p:sp>
        <p:nvSpPr>
          <p:cNvPr id="6" name="TextBox 5">
            <a:extLst>
              <a:ext uri="{FF2B5EF4-FFF2-40B4-BE49-F238E27FC236}">
                <a16:creationId xmlns:a16="http://schemas.microsoft.com/office/drawing/2014/main" id="{74A44B86-65D8-692E-97B3-68F60C6E6C14}"/>
              </a:ext>
            </a:extLst>
          </p:cNvPr>
          <p:cNvSpPr txBox="1"/>
          <p:nvPr/>
        </p:nvSpPr>
        <p:spPr>
          <a:xfrm>
            <a:off x="1213658" y="2163789"/>
            <a:ext cx="1197764" cy="338554"/>
          </a:xfrm>
          <a:prstGeom prst="rect">
            <a:avLst/>
          </a:prstGeom>
          <a:solidFill>
            <a:schemeClr val="bg1"/>
          </a:solidFill>
        </p:spPr>
        <p:txBody>
          <a:bodyPr wrap="none" rtlCol="0">
            <a:spAutoFit/>
          </a:bodyPr>
          <a:lstStyle/>
          <a:p>
            <a:r>
              <a:rPr lang="ar-EG" sz="1600" b="1" dirty="0">
                <a:solidFill>
                  <a:srgbClr val="21547B"/>
                </a:solidFill>
                <a:latin typeface="Arial Black" panose="020B0604020202020204" pitchFamily="34" charset="0"/>
                <a:cs typeface="Arial Black" panose="020B0604020202020204" pitchFamily="34" charset="0"/>
              </a:rPr>
              <a:t>الجيورجية</a:t>
            </a:r>
          </a:p>
        </p:txBody>
      </p:sp>
      <p:sp>
        <p:nvSpPr>
          <p:cNvPr id="7" name="TextBox 6">
            <a:extLst>
              <a:ext uri="{FF2B5EF4-FFF2-40B4-BE49-F238E27FC236}">
                <a16:creationId xmlns:a16="http://schemas.microsoft.com/office/drawing/2014/main" id="{7E861F65-B2EA-B09C-8F33-453A892B6B0E}"/>
              </a:ext>
            </a:extLst>
          </p:cNvPr>
          <p:cNvSpPr txBox="1"/>
          <p:nvPr/>
        </p:nvSpPr>
        <p:spPr>
          <a:xfrm>
            <a:off x="5806440" y="2837397"/>
            <a:ext cx="914033" cy="338554"/>
          </a:xfrm>
          <a:prstGeom prst="rect">
            <a:avLst/>
          </a:prstGeom>
          <a:solidFill>
            <a:schemeClr val="bg1"/>
          </a:solidFill>
        </p:spPr>
        <p:txBody>
          <a:bodyPr wrap="square" rtlCol="0">
            <a:spAutoFit/>
          </a:bodyPr>
          <a:lstStyle/>
          <a:p>
            <a:pPr algn="l"/>
            <a:r>
              <a:rPr lang="ar-EG" sz="1600" b="1" dirty="0">
                <a:solidFill>
                  <a:srgbClr val="21547B"/>
                </a:solidFill>
                <a:latin typeface="Arial Black" panose="020B0604020202020204" pitchFamily="34" charset="0"/>
                <a:cs typeface="Arial Black" panose="020B0604020202020204" pitchFamily="34" charset="0"/>
              </a:rPr>
              <a:t>الكورية</a:t>
            </a:r>
          </a:p>
        </p:txBody>
      </p:sp>
      <p:sp>
        <p:nvSpPr>
          <p:cNvPr id="8" name="TextBox 7">
            <a:extLst>
              <a:ext uri="{FF2B5EF4-FFF2-40B4-BE49-F238E27FC236}">
                <a16:creationId xmlns:a16="http://schemas.microsoft.com/office/drawing/2014/main" id="{B9E0CE1F-AEFB-1199-D193-ED74D6D8213B}"/>
              </a:ext>
            </a:extLst>
          </p:cNvPr>
          <p:cNvSpPr txBox="1"/>
          <p:nvPr/>
        </p:nvSpPr>
        <p:spPr>
          <a:xfrm>
            <a:off x="1116676" y="3541194"/>
            <a:ext cx="1391728" cy="338554"/>
          </a:xfrm>
          <a:prstGeom prst="rect">
            <a:avLst/>
          </a:prstGeom>
          <a:solidFill>
            <a:schemeClr val="bg1"/>
          </a:solidFill>
        </p:spPr>
        <p:txBody>
          <a:bodyPr wrap="none" rtlCol="0">
            <a:spAutoFit/>
          </a:bodyPr>
          <a:lstStyle/>
          <a:p>
            <a:r>
              <a:rPr lang="ar-EG" sz="1600" b="1" dirty="0">
                <a:solidFill>
                  <a:srgbClr val="21547B"/>
                </a:solidFill>
                <a:latin typeface="Arial Black" panose="020B0604020202020204" pitchFamily="34" charset="0"/>
                <a:cs typeface="Arial Black" panose="020B0604020202020204" pitchFamily="34" charset="0"/>
              </a:rPr>
              <a:t>المالايالامية</a:t>
            </a:r>
          </a:p>
        </p:txBody>
      </p:sp>
      <p:sp>
        <p:nvSpPr>
          <p:cNvPr id="9" name="TextBox 8">
            <a:extLst>
              <a:ext uri="{FF2B5EF4-FFF2-40B4-BE49-F238E27FC236}">
                <a16:creationId xmlns:a16="http://schemas.microsoft.com/office/drawing/2014/main" id="{C5B8D841-FD21-5295-4B54-47E8C40AA67E}"/>
              </a:ext>
            </a:extLst>
          </p:cNvPr>
          <p:cNvSpPr txBox="1"/>
          <p:nvPr/>
        </p:nvSpPr>
        <p:spPr>
          <a:xfrm>
            <a:off x="5606865" y="4199826"/>
            <a:ext cx="914033" cy="338554"/>
          </a:xfrm>
          <a:prstGeom prst="rect">
            <a:avLst/>
          </a:prstGeom>
          <a:solidFill>
            <a:schemeClr val="bg1"/>
          </a:solidFill>
        </p:spPr>
        <p:txBody>
          <a:bodyPr wrap="square" rtlCol="0">
            <a:spAutoFit/>
          </a:bodyPr>
          <a:lstStyle/>
          <a:p>
            <a:pPr algn="l"/>
            <a:r>
              <a:rPr lang="ar-EG" sz="1600" b="1" dirty="0">
                <a:solidFill>
                  <a:srgbClr val="21547B"/>
                </a:solidFill>
                <a:latin typeface="Arial Black" panose="020B0604020202020204" pitchFamily="34" charset="0"/>
                <a:cs typeface="Arial Black" panose="020B0604020202020204" pitchFamily="34" charset="0"/>
              </a:rPr>
              <a:t>العربية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2" name="Google Shape;654;p56">
            <a:extLst>
              <a:ext uri="{FF2B5EF4-FFF2-40B4-BE49-F238E27FC236}">
                <a16:creationId xmlns:a16="http://schemas.microsoft.com/office/drawing/2014/main" id="{60061E96-6C52-DB37-D9C8-35A88C3B86AA}"/>
              </a:ext>
            </a:extLst>
          </p:cNvPr>
          <p:cNvSpPr txBox="1"/>
          <p:nvPr/>
        </p:nvSpPr>
        <p:spPr>
          <a:xfrm>
            <a:off x="29380" y="-41180"/>
            <a:ext cx="9114620" cy="646500"/>
          </a:xfrm>
          <a:prstGeom prst="rect">
            <a:avLst/>
          </a:prstGeom>
          <a:noFill/>
          <a:ln>
            <a:noFill/>
          </a:ln>
        </p:spPr>
        <p:txBody>
          <a:bodyPr spcFirstLastPara="1" wrap="square" lIns="91425" tIns="91425" rIns="182880" bIns="91425" anchor="t" anchorCtr="0">
            <a:spAutoFit/>
          </a:bodyPr>
          <a:lstStyle/>
          <a:p>
            <a:pPr marL="0" marR="0" lvl="0" indent="0" algn="r" rtl="1">
              <a:lnSpc>
                <a:spcPct val="100000"/>
              </a:lnSpc>
              <a:spcBef>
                <a:spcPts val="0"/>
              </a:spcBef>
              <a:spcAft>
                <a:spcPts val="0"/>
              </a:spcAft>
              <a:buClr>
                <a:srgbClr val="000000"/>
              </a:buClr>
              <a:buSzPts val="3000"/>
              <a:buFont typeface="Arial"/>
              <a:buNone/>
            </a:pPr>
            <a:r>
              <a:rPr lang="ar-EG" sz="3000" b="1" i="0" u="none" strike="noStrike" cap="none" dirty="0">
                <a:solidFill>
                  <a:schemeClr val="lt1"/>
                </a:solidFill>
                <a:latin typeface="Arial"/>
                <a:ea typeface="Arial"/>
                <a:cs typeface="Arial"/>
                <a:sym typeface="Arial"/>
              </a:rPr>
              <a:t>أمثلة على عناوين البريد الإلكتروني المدوّل</a:t>
            </a:r>
          </a:p>
        </p:txBody>
      </p:sp>
      <p:pic>
        <p:nvPicPr>
          <p:cNvPr id="3" name="Google Shape;655;p56">
            <a:extLst>
              <a:ext uri="{FF2B5EF4-FFF2-40B4-BE49-F238E27FC236}">
                <a16:creationId xmlns:a16="http://schemas.microsoft.com/office/drawing/2014/main" id="{17726C20-6E91-1330-C8B3-ADD1F7A0AA07}"/>
              </a:ext>
            </a:extLst>
          </p:cNvPr>
          <p:cNvPicPr preferRelativeResize="0"/>
          <p:nvPr/>
        </p:nvPicPr>
        <p:blipFill rotWithShape="1">
          <a:blip r:embed="rId3">
            <a:alphaModFix/>
          </a:blip>
          <a:srcRect/>
          <a:stretch/>
        </p:blipFill>
        <p:spPr>
          <a:xfrm>
            <a:off x="526317" y="605120"/>
            <a:ext cx="8091365" cy="4059928"/>
          </a:xfrm>
          <a:prstGeom prst="rect">
            <a:avLst/>
          </a:prstGeom>
          <a:noFill/>
          <a:ln>
            <a:noFill/>
          </a:ln>
        </p:spPr>
      </p:pic>
      <p:sp>
        <p:nvSpPr>
          <p:cNvPr id="4" name="TextBox 3">
            <a:extLst>
              <a:ext uri="{FF2B5EF4-FFF2-40B4-BE49-F238E27FC236}">
                <a16:creationId xmlns:a16="http://schemas.microsoft.com/office/drawing/2014/main" id="{3301A281-E5C2-AC4C-2744-40F11A5C6C32}"/>
              </a:ext>
            </a:extLst>
          </p:cNvPr>
          <p:cNvSpPr txBox="1"/>
          <p:nvPr/>
        </p:nvSpPr>
        <p:spPr>
          <a:xfrm>
            <a:off x="1125820" y="825426"/>
            <a:ext cx="1255472" cy="338554"/>
          </a:xfrm>
          <a:prstGeom prst="rect">
            <a:avLst/>
          </a:prstGeom>
          <a:solidFill>
            <a:schemeClr val="bg1"/>
          </a:solidFill>
        </p:spPr>
        <p:txBody>
          <a:bodyPr wrap="none" rtlCol="0">
            <a:spAutoFit/>
          </a:bodyPr>
          <a:lstStyle/>
          <a:p>
            <a:r>
              <a:rPr lang="ar-EG" sz="1600" b="1" dirty="0">
                <a:solidFill>
                  <a:srgbClr val="21547B"/>
                </a:solidFill>
                <a:latin typeface="Arial Black" panose="020B0604020202020204" pitchFamily="34" charset="0"/>
                <a:cs typeface="Arial Black" panose="020B0604020202020204" pitchFamily="34" charset="0"/>
              </a:rPr>
              <a:t>الأرمينية</a:t>
            </a:r>
          </a:p>
        </p:txBody>
      </p:sp>
      <p:sp>
        <p:nvSpPr>
          <p:cNvPr id="5" name="TextBox 4">
            <a:extLst>
              <a:ext uri="{FF2B5EF4-FFF2-40B4-BE49-F238E27FC236}">
                <a16:creationId xmlns:a16="http://schemas.microsoft.com/office/drawing/2014/main" id="{A23AF440-B1B3-812B-F900-662AEC57C124}"/>
              </a:ext>
            </a:extLst>
          </p:cNvPr>
          <p:cNvSpPr txBox="1"/>
          <p:nvPr/>
        </p:nvSpPr>
        <p:spPr>
          <a:xfrm>
            <a:off x="5136988" y="1471602"/>
            <a:ext cx="914033" cy="338554"/>
          </a:xfrm>
          <a:prstGeom prst="rect">
            <a:avLst/>
          </a:prstGeom>
          <a:solidFill>
            <a:schemeClr val="bg1"/>
          </a:solidFill>
        </p:spPr>
        <p:txBody>
          <a:bodyPr wrap="square" rtlCol="0">
            <a:spAutoFit/>
          </a:bodyPr>
          <a:lstStyle/>
          <a:p>
            <a:pPr algn="l"/>
            <a:r>
              <a:rPr lang="ar-EG" sz="1600" b="1" dirty="0">
                <a:solidFill>
                  <a:srgbClr val="21547B"/>
                </a:solidFill>
                <a:latin typeface="Arial Black" panose="020B0604020202020204" pitchFamily="34" charset="0"/>
                <a:cs typeface="Arial Black" panose="020B0604020202020204" pitchFamily="34" charset="0"/>
              </a:rPr>
              <a:t>الصينية</a:t>
            </a:r>
          </a:p>
        </p:txBody>
      </p:sp>
      <p:sp>
        <p:nvSpPr>
          <p:cNvPr id="6" name="TextBox 5">
            <a:extLst>
              <a:ext uri="{FF2B5EF4-FFF2-40B4-BE49-F238E27FC236}">
                <a16:creationId xmlns:a16="http://schemas.microsoft.com/office/drawing/2014/main" id="{A51A797B-3A38-55D3-6672-50B8A4007D5F}"/>
              </a:ext>
            </a:extLst>
          </p:cNvPr>
          <p:cNvSpPr txBox="1"/>
          <p:nvPr/>
        </p:nvSpPr>
        <p:spPr>
          <a:xfrm>
            <a:off x="858164" y="2108709"/>
            <a:ext cx="1447832" cy="338554"/>
          </a:xfrm>
          <a:prstGeom prst="rect">
            <a:avLst/>
          </a:prstGeom>
          <a:solidFill>
            <a:schemeClr val="bg1"/>
          </a:solidFill>
        </p:spPr>
        <p:txBody>
          <a:bodyPr wrap="none" rtlCol="0">
            <a:spAutoFit/>
          </a:bodyPr>
          <a:lstStyle/>
          <a:p>
            <a:r>
              <a:rPr lang="ar-EG" sz="1600" b="1" dirty="0">
                <a:solidFill>
                  <a:srgbClr val="21547B"/>
                </a:solidFill>
                <a:latin typeface="Arial Black" panose="020B0604020202020204" pitchFamily="34" charset="0"/>
                <a:cs typeface="Arial Black" panose="020B0604020202020204" pitchFamily="34" charset="0"/>
              </a:rPr>
              <a:t>الديفنجارية</a:t>
            </a:r>
          </a:p>
        </p:txBody>
      </p:sp>
      <p:sp>
        <p:nvSpPr>
          <p:cNvPr id="7" name="TextBox 6">
            <a:extLst>
              <a:ext uri="{FF2B5EF4-FFF2-40B4-BE49-F238E27FC236}">
                <a16:creationId xmlns:a16="http://schemas.microsoft.com/office/drawing/2014/main" id="{7DA2E585-2A70-54DF-AC58-A4A0E40D2A9E}"/>
              </a:ext>
            </a:extLst>
          </p:cNvPr>
          <p:cNvSpPr txBox="1"/>
          <p:nvPr/>
        </p:nvSpPr>
        <p:spPr>
          <a:xfrm>
            <a:off x="5884316" y="2749189"/>
            <a:ext cx="751615" cy="338554"/>
          </a:xfrm>
          <a:prstGeom prst="rect">
            <a:avLst/>
          </a:prstGeom>
          <a:solidFill>
            <a:schemeClr val="bg1"/>
          </a:solidFill>
        </p:spPr>
        <p:txBody>
          <a:bodyPr wrap="square" rtlCol="0">
            <a:spAutoFit/>
          </a:bodyPr>
          <a:lstStyle/>
          <a:p>
            <a:pPr algn="l"/>
            <a:r>
              <a:rPr lang="ar-EG" sz="1600" b="1" dirty="0">
                <a:solidFill>
                  <a:srgbClr val="21547B"/>
                </a:solidFill>
                <a:latin typeface="Arial Black" panose="020B0604020202020204" pitchFamily="34" charset="0"/>
                <a:cs typeface="Arial Black" panose="020B0604020202020204" pitchFamily="34" charset="0"/>
              </a:rPr>
              <a:t>العربية</a:t>
            </a:r>
          </a:p>
        </p:txBody>
      </p:sp>
      <p:sp>
        <p:nvSpPr>
          <p:cNvPr id="8" name="TextBox 7">
            <a:extLst>
              <a:ext uri="{FF2B5EF4-FFF2-40B4-BE49-F238E27FC236}">
                <a16:creationId xmlns:a16="http://schemas.microsoft.com/office/drawing/2014/main" id="{E58899F8-1940-1BE3-6EC0-2A65F7102E07}"/>
              </a:ext>
            </a:extLst>
          </p:cNvPr>
          <p:cNvSpPr txBox="1"/>
          <p:nvPr/>
        </p:nvSpPr>
        <p:spPr>
          <a:xfrm>
            <a:off x="1367899" y="3443272"/>
            <a:ext cx="992579" cy="338554"/>
          </a:xfrm>
          <a:prstGeom prst="rect">
            <a:avLst/>
          </a:prstGeom>
          <a:solidFill>
            <a:schemeClr val="bg1"/>
          </a:solidFill>
        </p:spPr>
        <p:txBody>
          <a:bodyPr wrap="none" rtlCol="0">
            <a:spAutoFit/>
          </a:bodyPr>
          <a:lstStyle/>
          <a:p>
            <a:r>
              <a:rPr lang="ar-EG" sz="1600" b="1" dirty="0">
                <a:solidFill>
                  <a:srgbClr val="21547B"/>
                </a:solidFill>
                <a:latin typeface="Arial Black" panose="020B0604020202020204" pitchFamily="34" charset="0"/>
                <a:cs typeface="Arial Black" panose="020B0604020202020204" pitchFamily="34" charset="0"/>
              </a:rPr>
              <a:t>اليونانية</a:t>
            </a:r>
          </a:p>
        </p:txBody>
      </p:sp>
      <p:sp>
        <p:nvSpPr>
          <p:cNvPr id="9" name="TextBox 8">
            <a:extLst>
              <a:ext uri="{FF2B5EF4-FFF2-40B4-BE49-F238E27FC236}">
                <a16:creationId xmlns:a16="http://schemas.microsoft.com/office/drawing/2014/main" id="{652FEA44-F5CF-FFF3-0C23-326D37B43E8F}"/>
              </a:ext>
            </a:extLst>
          </p:cNvPr>
          <p:cNvSpPr txBox="1"/>
          <p:nvPr/>
        </p:nvSpPr>
        <p:spPr>
          <a:xfrm>
            <a:off x="7349363" y="4098592"/>
            <a:ext cx="615873" cy="338554"/>
          </a:xfrm>
          <a:prstGeom prst="rect">
            <a:avLst/>
          </a:prstGeom>
          <a:solidFill>
            <a:schemeClr val="bg1"/>
          </a:solidFill>
        </p:spPr>
        <p:txBody>
          <a:bodyPr wrap="none" rtlCol="0">
            <a:spAutoFit/>
          </a:bodyPr>
          <a:lstStyle/>
          <a:p>
            <a:pPr algn="l"/>
            <a:r>
              <a:rPr lang="ar-EG" sz="1600" b="1" dirty="0">
                <a:solidFill>
                  <a:srgbClr val="21547B"/>
                </a:solidFill>
                <a:latin typeface="Arial Black" panose="020B0604020202020204" pitchFamily="34" charset="0"/>
                <a:cs typeface="Arial Black" panose="020B0604020202020204" pitchFamily="34" charset="0"/>
              </a:rPr>
              <a:t>التاميل</a:t>
            </a:r>
          </a:p>
        </p:txBody>
      </p:sp>
    </p:spTree>
  </p:cSld>
  <p:clrMapOvr>
    <a:masterClrMapping/>
  </p:clrMapOvr>
</p:sld>
</file>

<file path=ppt/theme/theme1.xml><?xml version="1.0" encoding="utf-8"?>
<a:theme xmlns:a="http://schemas.openxmlformats.org/drawingml/2006/main" name="Simple Light">
  <a:themeElements>
    <a:clrScheme name="Custom 10">
      <a:dk1>
        <a:srgbClr val="002449"/>
      </a:dk1>
      <a:lt1>
        <a:srgbClr val="FFFFFF"/>
      </a:lt1>
      <a:dk2>
        <a:srgbClr val="FEFFFF"/>
      </a:dk2>
      <a:lt2>
        <a:srgbClr val="002A49"/>
      </a:lt2>
      <a:accent1>
        <a:srgbClr val="187E85"/>
      </a:accent1>
      <a:accent2>
        <a:srgbClr val="D55C31"/>
      </a:accent2>
      <a:accent3>
        <a:srgbClr val="E98F39"/>
      </a:accent3>
      <a:accent4>
        <a:srgbClr val="35B56D"/>
      </a:accent4>
      <a:accent5>
        <a:srgbClr val="017AC0"/>
      </a:accent5>
      <a:accent6>
        <a:srgbClr val="00557F"/>
      </a:accent6>
      <a:hlink>
        <a:srgbClr val="002449"/>
      </a:hlink>
      <a:folHlink>
        <a:srgbClr val="0024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nge Navy Footer here">
  <a:themeElements>
    <a:clrScheme name="Custom 13">
      <a:dk1>
        <a:srgbClr val="002449"/>
      </a:dk1>
      <a:lt1>
        <a:srgbClr val="FFFFFF"/>
      </a:lt1>
      <a:dk2>
        <a:srgbClr val="FEFFFF"/>
      </a:dk2>
      <a:lt2>
        <a:srgbClr val="002A49"/>
      </a:lt2>
      <a:accent1>
        <a:srgbClr val="187E85"/>
      </a:accent1>
      <a:accent2>
        <a:srgbClr val="F0633D"/>
      </a:accent2>
      <a:accent3>
        <a:srgbClr val="F1A21D"/>
      </a:accent3>
      <a:accent4>
        <a:srgbClr val="35B56D"/>
      </a:accent4>
      <a:accent5>
        <a:srgbClr val="017AC0"/>
      </a:accent5>
      <a:accent6>
        <a:srgbClr val="00557F"/>
      </a:accent6>
      <a:hlink>
        <a:srgbClr val="002449"/>
      </a:hlink>
      <a:folHlink>
        <a:srgbClr val="0024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5672</Words>
  <Application>Microsoft Macintosh PowerPoint</Application>
  <PresentationFormat>On-screen Show (16:9)</PresentationFormat>
  <Paragraphs>560</Paragraphs>
  <Slides>65</Slides>
  <Notes>65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Arial</vt:lpstr>
      <vt:lpstr>Merriweather Sans</vt:lpstr>
      <vt:lpstr>Courier New</vt:lpstr>
      <vt:lpstr>Helvetica</vt:lpstr>
      <vt:lpstr>-webkit-standard</vt:lpstr>
      <vt:lpstr>Noto Sans Symbols</vt:lpstr>
      <vt:lpstr>Arial Black</vt:lpstr>
      <vt:lpstr>Helvetica Neue</vt:lpstr>
      <vt:lpstr>Simple Light</vt:lpstr>
      <vt:lpstr>Change Navy Footer here</vt:lpstr>
      <vt:lpstr>تجربة اعتماد القبول الشامل الفنية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UA Adoption Experience</dc:title>
  <dc:creator>Satendra</dc:creator>
  <cp:lastModifiedBy>Seda Akbulut</cp:lastModifiedBy>
  <cp:revision>11</cp:revision>
  <dcterms:modified xsi:type="dcterms:W3CDTF">2026-04-16T10:52:16Z</dcterms:modified>
</cp:coreProperties>
</file>